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7" r:id="rId3"/>
    <p:sldId id="283" r:id="rId4"/>
    <p:sldId id="304" r:id="rId5"/>
    <p:sldId id="297" r:id="rId6"/>
    <p:sldId id="298" r:id="rId7"/>
    <p:sldId id="299" r:id="rId8"/>
    <p:sldId id="300" r:id="rId9"/>
    <p:sldId id="301" r:id="rId10"/>
    <p:sldId id="284" r:id="rId11"/>
    <p:sldId id="285" r:id="rId12"/>
    <p:sldId id="286" r:id="rId13"/>
    <p:sldId id="287" r:id="rId14"/>
    <p:sldId id="262" r:id="rId15"/>
    <p:sldId id="263" r:id="rId16"/>
    <p:sldId id="275" r:id="rId17"/>
    <p:sldId id="289" r:id="rId18"/>
    <p:sldId id="276" r:id="rId19"/>
    <p:sldId id="277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79" r:id="rId28"/>
    <p:sldId id="288" r:id="rId29"/>
    <p:sldId id="302" r:id="rId30"/>
    <p:sldId id="303" r:id="rId31"/>
    <p:sldId id="26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49" autoAdjust="0"/>
  </p:normalViewPr>
  <p:slideViewPr>
    <p:cSldViewPr snapToGrid="0">
      <p:cViewPr varScale="1">
        <p:scale>
          <a:sx n="75" d="100"/>
          <a:sy n="75" d="100"/>
        </p:scale>
        <p:origin x="94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F93A9-68CF-4847-8263-8549FFA0DD4C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F747D-5A09-42CB-8A6C-AC40F89E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88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r>
              <a:rPr lang="en-US" baseline="0" dirty="0" smtClean="0"/>
              <a:t> chosen out of 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F747D-5A09-42CB-8A6C-AC40F89E48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0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F747D-5A09-42CB-8A6C-AC40F89E48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72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F747D-5A09-42CB-8A6C-AC40F89E48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9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9B71-192D-429C-B570-DD56122F27F9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66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1549-CEDC-4E2D-8BB3-F5DF978E547D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4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C0853-B173-4B9A-9A09-8E83CEEA9B99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7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7C4B-E8EF-4156-A24F-B9A98DD461A3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2285-CBD4-450D-9FB4-FCAF9A25F5AD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9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0FAB-03B8-485A-B544-570AC8FD72AA}" type="datetime1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75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BFF9-6EAA-4974-9107-2685C43E016F}" type="datetime1">
              <a:rPr lang="en-US" smtClean="0"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52AA-14CF-48C3-81A3-C618090A2034}" type="datetime1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3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4EB5-89EC-41C8-8700-2AC42157CC17}" type="datetime1">
              <a:rPr lang="en-US" smtClean="0"/>
              <a:t>11/15/2016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1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CC20-A318-4610-9EA8-77920F16BF12}" type="datetime1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8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84DF-52B3-4671-92B0-870D2E74C1BB}" type="datetime1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8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BB66D-A800-48C2-9AB5-F1145293EA31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761F7-C809-4E24-B46A-34E54A5A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9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9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9.png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parse_approximation" TargetMode="External"/><Relationship Id="rId2" Type="http://schemas.openxmlformats.org/officeDocument/2006/relationships/hyperlink" Target="https://www.mathworks.com/help/wavelet/ug/matching-pursuit-algorithm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fldl.stanford.edu/wiki/index.php/Sparse_Coding" TargetMode="External"/><Relationship Id="rId4" Type="http://schemas.openxmlformats.org/officeDocument/2006/relationships/hyperlink" Target="https://en.wikipedia.org/wiki/Matching_pursui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Parallelization of</a:t>
            </a:r>
            <a:b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Sparse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Coding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&amp; Dictionary Learning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vi-VN" dirty="0" smtClean="0"/>
              <a:t>Univeristy of Colorado Denver</a:t>
            </a:r>
          </a:p>
          <a:p>
            <a:r>
              <a:rPr lang="vi-VN" dirty="0" smtClean="0"/>
              <a:t>Parallel Distributed System</a:t>
            </a:r>
          </a:p>
          <a:p>
            <a:r>
              <a:rPr lang="vi-VN" dirty="0" smtClean="0"/>
              <a:t>Fall 2016</a:t>
            </a:r>
          </a:p>
          <a:p>
            <a:endParaRPr lang="vi-VN" dirty="0" smtClean="0"/>
          </a:p>
          <a:p>
            <a:r>
              <a:rPr lang="vi-VN" dirty="0" smtClean="0"/>
              <a:t>Huynh Manh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BCF5-A280-4EB8-88CB-8DFD6FF9D265}" type="datetime1">
              <a:rPr lang="en-US" smtClean="0"/>
              <a:t>11/15/2016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5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Sparse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Coding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 aim to find sparse representation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of input vector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x</m:t>
                    </m:r>
                  </m:oMath>
                </a14:m>
                <a:r>
                  <a:rPr lang="en-US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by the relation: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vi-VN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vi-VN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3589338" y="4129405"/>
            <a:ext cx="4946650" cy="2282825"/>
            <a:chOff x="4249738" y="1254125"/>
            <a:chExt cx="4946650" cy="2282825"/>
          </a:xfrm>
        </p:grpSpPr>
        <p:sp>
          <p:nvSpPr>
            <p:cNvPr id="10" name="Rectangle 116"/>
            <p:cNvSpPr>
              <a:spLocks noChangeArrowheads="1"/>
            </p:cNvSpPr>
            <p:nvPr/>
          </p:nvSpPr>
          <p:spPr bwMode="auto">
            <a:xfrm>
              <a:off x="7932738" y="1255713"/>
              <a:ext cx="457200" cy="1543050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17"/>
            <p:cNvSpPr>
              <a:spLocks noChangeArrowheads="1"/>
            </p:cNvSpPr>
            <p:nvPr/>
          </p:nvSpPr>
          <p:spPr bwMode="auto">
            <a:xfrm>
              <a:off x="4249738" y="1254125"/>
              <a:ext cx="2698750" cy="1543050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218"/>
            <p:cNvSpPr>
              <a:spLocks noChangeArrowheads="1"/>
            </p:cNvSpPr>
            <p:nvPr/>
          </p:nvSpPr>
          <p:spPr bwMode="auto">
            <a:xfrm>
              <a:off x="7721600" y="3197225"/>
              <a:ext cx="250825" cy="246063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219"/>
            <p:cNvSpPr txBox="1">
              <a:spLocks noChangeArrowheads="1"/>
            </p:cNvSpPr>
            <p:nvPr/>
          </p:nvSpPr>
          <p:spPr bwMode="auto">
            <a:xfrm>
              <a:off x="8005763" y="3079750"/>
              <a:ext cx="11906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99FF"/>
                  </a:solidFill>
                  <a:latin typeface="Tahoma" pitchFamily="34" charset="0"/>
                  <a:cs typeface="Tahoma" pitchFamily="34" charset="0"/>
                </a:rPr>
                <a:t>Known </a:t>
              </a:r>
            </a:p>
          </p:txBody>
        </p:sp>
      </p:grpSp>
      <p:sp>
        <p:nvSpPr>
          <p:cNvPr id="14" name="AutoShape 118"/>
          <p:cNvSpPr>
            <a:spLocks noChangeArrowheads="1"/>
          </p:cNvSpPr>
          <p:nvPr/>
        </p:nvSpPr>
        <p:spPr bwMode="auto">
          <a:xfrm>
            <a:off x="3681413" y="4224655"/>
            <a:ext cx="2540000" cy="1358900"/>
          </a:xfrm>
          <a:prstGeom prst="bracketPair">
            <a:avLst>
              <a:gd name="adj" fmla="val 4463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119"/>
          <p:cNvSpPr>
            <a:spLocks noChangeArrowheads="1"/>
          </p:cNvSpPr>
          <p:nvPr/>
        </p:nvSpPr>
        <p:spPr bwMode="auto">
          <a:xfrm>
            <a:off x="6432550" y="4221480"/>
            <a:ext cx="273050" cy="2266950"/>
          </a:xfrm>
          <a:prstGeom prst="bracketPair">
            <a:avLst>
              <a:gd name="adj" fmla="val 16778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120"/>
          <p:cNvGrpSpPr>
            <a:grpSpLocks/>
          </p:cNvGrpSpPr>
          <p:nvPr/>
        </p:nvGrpSpPr>
        <p:grpSpPr bwMode="auto">
          <a:xfrm>
            <a:off x="3763963" y="4232593"/>
            <a:ext cx="2382838" cy="1347788"/>
            <a:chOff x="895" y="1132"/>
            <a:chExt cx="1501" cy="849"/>
          </a:xfrm>
        </p:grpSpPr>
        <p:sp>
          <p:nvSpPr>
            <p:cNvPr id="17" name="Rectangle 121"/>
            <p:cNvSpPr>
              <a:spLocks noChangeArrowheads="1"/>
            </p:cNvSpPr>
            <p:nvPr/>
          </p:nvSpPr>
          <p:spPr bwMode="auto">
            <a:xfrm>
              <a:off x="895" y="1132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22"/>
            <p:cNvSpPr>
              <a:spLocks noChangeArrowheads="1"/>
            </p:cNvSpPr>
            <p:nvPr/>
          </p:nvSpPr>
          <p:spPr bwMode="auto">
            <a:xfrm>
              <a:off x="951" y="1132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23"/>
            <p:cNvSpPr>
              <a:spLocks noChangeArrowheads="1"/>
            </p:cNvSpPr>
            <p:nvPr/>
          </p:nvSpPr>
          <p:spPr bwMode="auto">
            <a:xfrm>
              <a:off x="1006" y="1132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24"/>
            <p:cNvSpPr>
              <a:spLocks noChangeArrowheads="1"/>
            </p:cNvSpPr>
            <p:nvPr/>
          </p:nvSpPr>
          <p:spPr bwMode="auto">
            <a:xfrm>
              <a:off x="1061" y="1132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25"/>
            <p:cNvSpPr>
              <a:spLocks noChangeArrowheads="1"/>
            </p:cNvSpPr>
            <p:nvPr/>
          </p:nvSpPr>
          <p:spPr bwMode="auto">
            <a:xfrm>
              <a:off x="1117" y="1132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126"/>
            <p:cNvSpPr>
              <a:spLocks noChangeArrowheads="1"/>
            </p:cNvSpPr>
            <p:nvPr/>
          </p:nvSpPr>
          <p:spPr bwMode="auto">
            <a:xfrm>
              <a:off x="1173" y="1132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127"/>
            <p:cNvSpPr>
              <a:spLocks noChangeArrowheads="1"/>
            </p:cNvSpPr>
            <p:nvPr/>
          </p:nvSpPr>
          <p:spPr bwMode="auto">
            <a:xfrm>
              <a:off x="1228" y="1132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128"/>
            <p:cNvSpPr>
              <a:spLocks noChangeArrowheads="1"/>
            </p:cNvSpPr>
            <p:nvPr/>
          </p:nvSpPr>
          <p:spPr bwMode="auto">
            <a:xfrm>
              <a:off x="1284" y="1132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129"/>
            <p:cNvSpPr>
              <a:spLocks noChangeArrowheads="1"/>
            </p:cNvSpPr>
            <p:nvPr/>
          </p:nvSpPr>
          <p:spPr bwMode="auto">
            <a:xfrm>
              <a:off x="1340" y="1132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130"/>
            <p:cNvSpPr>
              <a:spLocks noChangeArrowheads="1"/>
            </p:cNvSpPr>
            <p:nvPr/>
          </p:nvSpPr>
          <p:spPr bwMode="auto">
            <a:xfrm>
              <a:off x="1395" y="1132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131"/>
            <p:cNvSpPr>
              <a:spLocks noChangeArrowheads="1"/>
            </p:cNvSpPr>
            <p:nvPr/>
          </p:nvSpPr>
          <p:spPr bwMode="auto">
            <a:xfrm>
              <a:off x="1451" y="1132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132"/>
            <p:cNvSpPr>
              <a:spLocks noChangeArrowheads="1"/>
            </p:cNvSpPr>
            <p:nvPr/>
          </p:nvSpPr>
          <p:spPr bwMode="auto">
            <a:xfrm>
              <a:off x="1507" y="1132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133"/>
            <p:cNvSpPr>
              <a:spLocks noChangeArrowheads="1"/>
            </p:cNvSpPr>
            <p:nvPr/>
          </p:nvSpPr>
          <p:spPr bwMode="auto">
            <a:xfrm>
              <a:off x="1562" y="1132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134"/>
            <p:cNvSpPr>
              <a:spLocks noChangeArrowheads="1"/>
            </p:cNvSpPr>
            <p:nvPr/>
          </p:nvSpPr>
          <p:spPr bwMode="auto">
            <a:xfrm>
              <a:off x="1618" y="1132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35"/>
            <p:cNvSpPr>
              <a:spLocks noChangeArrowheads="1"/>
            </p:cNvSpPr>
            <p:nvPr/>
          </p:nvSpPr>
          <p:spPr bwMode="auto">
            <a:xfrm>
              <a:off x="1674" y="1132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136"/>
            <p:cNvSpPr>
              <a:spLocks noChangeArrowheads="1"/>
            </p:cNvSpPr>
            <p:nvPr/>
          </p:nvSpPr>
          <p:spPr bwMode="auto">
            <a:xfrm>
              <a:off x="1729" y="1132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137"/>
            <p:cNvSpPr>
              <a:spLocks noChangeArrowheads="1"/>
            </p:cNvSpPr>
            <p:nvPr/>
          </p:nvSpPr>
          <p:spPr bwMode="auto">
            <a:xfrm>
              <a:off x="1785" y="1132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138"/>
            <p:cNvSpPr>
              <a:spLocks noChangeArrowheads="1"/>
            </p:cNvSpPr>
            <p:nvPr/>
          </p:nvSpPr>
          <p:spPr bwMode="auto">
            <a:xfrm>
              <a:off x="1840" y="1132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139"/>
            <p:cNvSpPr>
              <a:spLocks noChangeArrowheads="1"/>
            </p:cNvSpPr>
            <p:nvPr/>
          </p:nvSpPr>
          <p:spPr bwMode="auto">
            <a:xfrm>
              <a:off x="1896" y="1132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140"/>
            <p:cNvSpPr>
              <a:spLocks noChangeArrowheads="1"/>
            </p:cNvSpPr>
            <p:nvPr/>
          </p:nvSpPr>
          <p:spPr bwMode="auto">
            <a:xfrm>
              <a:off x="1951" y="1132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141"/>
            <p:cNvSpPr>
              <a:spLocks noChangeArrowheads="1"/>
            </p:cNvSpPr>
            <p:nvPr/>
          </p:nvSpPr>
          <p:spPr bwMode="auto">
            <a:xfrm>
              <a:off x="2007" y="1132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142"/>
            <p:cNvSpPr>
              <a:spLocks noChangeArrowheads="1"/>
            </p:cNvSpPr>
            <p:nvPr/>
          </p:nvSpPr>
          <p:spPr bwMode="auto">
            <a:xfrm>
              <a:off x="2062" y="1132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143"/>
            <p:cNvSpPr>
              <a:spLocks noChangeArrowheads="1"/>
            </p:cNvSpPr>
            <p:nvPr/>
          </p:nvSpPr>
          <p:spPr bwMode="auto">
            <a:xfrm>
              <a:off x="2118" y="1132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144"/>
            <p:cNvSpPr>
              <a:spLocks noChangeArrowheads="1"/>
            </p:cNvSpPr>
            <p:nvPr/>
          </p:nvSpPr>
          <p:spPr bwMode="auto">
            <a:xfrm>
              <a:off x="2174" y="1132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145"/>
            <p:cNvSpPr>
              <a:spLocks noChangeArrowheads="1"/>
            </p:cNvSpPr>
            <p:nvPr/>
          </p:nvSpPr>
          <p:spPr bwMode="auto">
            <a:xfrm>
              <a:off x="2229" y="1132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146"/>
            <p:cNvSpPr>
              <a:spLocks noChangeArrowheads="1"/>
            </p:cNvSpPr>
            <p:nvPr/>
          </p:nvSpPr>
          <p:spPr bwMode="auto">
            <a:xfrm>
              <a:off x="2285" y="1132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147"/>
            <p:cNvSpPr>
              <a:spLocks noChangeArrowheads="1"/>
            </p:cNvSpPr>
            <p:nvPr/>
          </p:nvSpPr>
          <p:spPr bwMode="auto">
            <a:xfrm>
              <a:off x="2341" y="1132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148"/>
            <p:cNvSpPr>
              <a:spLocks noChangeShapeType="1"/>
            </p:cNvSpPr>
            <p:nvPr/>
          </p:nvSpPr>
          <p:spPr bwMode="auto">
            <a:xfrm>
              <a:off x="898" y="1188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49"/>
            <p:cNvSpPr>
              <a:spLocks noChangeShapeType="1"/>
            </p:cNvSpPr>
            <p:nvPr/>
          </p:nvSpPr>
          <p:spPr bwMode="auto">
            <a:xfrm>
              <a:off x="900" y="1240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50"/>
            <p:cNvSpPr>
              <a:spLocks noChangeShapeType="1"/>
            </p:cNvSpPr>
            <p:nvPr/>
          </p:nvSpPr>
          <p:spPr bwMode="auto">
            <a:xfrm>
              <a:off x="900" y="1293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51"/>
            <p:cNvSpPr>
              <a:spLocks noChangeShapeType="1"/>
            </p:cNvSpPr>
            <p:nvPr/>
          </p:nvSpPr>
          <p:spPr bwMode="auto">
            <a:xfrm>
              <a:off x="898" y="1346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52"/>
            <p:cNvSpPr>
              <a:spLocks noChangeShapeType="1"/>
            </p:cNvSpPr>
            <p:nvPr/>
          </p:nvSpPr>
          <p:spPr bwMode="auto">
            <a:xfrm>
              <a:off x="900" y="1399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53"/>
            <p:cNvSpPr>
              <a:spLocks noChangeShapeType="1"/>
            </p:cNvSpPr>
            <p:nvPr/>
          </p:nvSpPr>
          <p:spPr bwMode="auto">
            <a:xfrm>
              <a:off x="900" y="1452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54"/>
            <p:cNvSpPr>
              <a:spLocks noChangeShapeType="1"/>
            </p:cNvSpPr>
            <p:nvPr/>
          </p:nvSpPr>
          <p:spPr bwMode="auto">
            <a:xfrm>
              <a:off x="898" y="1505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55"/>
            <p:cNvSpPr>
              <a:spLocks noChangeShapeType="1"/>
            </p:cNvSpPr>
            <p:nvPr/>
          </p:nvSpPr>
          <p:spPr bwMode="auto">
            <a:xfrm>
              <a:off x="900" y="1558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56"/>
            <p:cNvSpPr>
              <a:spLocks noChangeShapeType="1"/>
            </p:cNvSpPr>
            <p:nvPr/>
          </p:nvSpPr>
          <p:spPr bwMode="auto">
            <a:xfrm>
              <a:off x="900" y="1610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157"/>
            <p:cNvSpPr>
              <a:spLocks noChangeShapeType="1"/>
            </p:cNvSpPr>
            <p:nvPr/>
          </p:nvSpPr>
          <p:spPr bwMode="auto">
            <a:xfrm>
              <a:off x="898" y="1663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158"/>
            <p:cNvSpPr>
              <a:spLocks noChangeShapeType="1"/>
            </p:cNvSpPr>
            <p:nvPr/>
          </p:nvSpPr>
          <p:spPr bwMode="auto">
            <a:xfrm>
              <a:off x="900" y="1716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59"/>
            <p:cNvSpPr>
              <a:spLocks noChangeShapeType="1"/>
            </p:cNvSpPr>
            <p:nvPr/>
          </p:nvSpPr>
          <p:spPr bwMode="auto">
            <a:xfrm>
              <a:off x="900" y="1769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60"/>
            <p:cNvSpPr>
              <a:spLocks noChangeShapeType="1"/>
            </p:cNvSpPr>
            <p:nvPr/>
          </p:nvSpPr>
          <p:spPr bwMode="auto">
            <a:xfrm>
              <a:off x="898" y="1822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61"/>
            <p:cNvSpPr>
              <a:spLocks noChangeShapeType="1"/>
            </p:cNvSpPr>
            <p:nvPr/>
          </p:nvSpPr>
          <p:spPr bwMode="auto">
            <a:xfrm>
              <a:off x="900" y="1875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62"/>
            <p:cNvSpPr>
              <a:spLocks noChangeShapeType="1"/>
            </p:cNvSpPr>
            <p:nvPr/>
          </p:nvSpPr>
          <p:spPr bwMode="auto">
            <a:xfrm>
              <a:off x="900" y="1928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" name="Group 163"/>
          <p:cNvGrpSpPr>
            <a:grpSpLocks/>
          </p:cNvGrpSpPr>
          <p:nvPr/>
        </p:nvGrpSpPr>
        <p:grpSpPr bwMode="auto">
          <a:xfrm>
            <a:off x="6521450" y="4215130"/>
            <a:ext cx="88900" cy="2278063"/>
            <a:chOff x="2382" y="1541"/>
            <a:chExt cx="56" cy="1435"/>
          </a:xfrm>
        </p:grpSpPr>
        <p:sp>
          <p:nvSpPr>
            <p:cNvPr id="60" name="Rectangle 164"/>
            <p:cNvSpPr>
              <a:spLocks noChangeArrowheads="1"/>
            </p:cNvSpPr>
            <p:nvPr/>
          </p:nvSpPr>
          <p:spPr bwMode="auto">
            <a:xfrm>
              <a:off x="2382" y="1541"/>
              <a:ext cx="55" cy="8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" name="Group 165"/>
            <p:cNvGrpSpPr>
              <a:grpSpLocks/>
            </p:cNvGrpSpPr>
            <p:nvPr/>
          </p:nvGrpSpPr>
          <p:grpSpPr bwMode="auto">
            <a:xfrm>
              <a:off x="2383" y="1597"/>
              <a:ext cx="52" cy="740"/>
              <a:chOff x="3572" y="2543"/>
              <a:chExt cx="1496" cy="740"/>
            </a:xfrm>
          </p:grpSpPr>
          <p:sp>
            <p:nvSpPr>
              <p:cNvPr id="77" name="Line 166"/>
              <p:cNvSpPr>
                <a:spLocks noChangeShapeType="1"/>
              </p:cNvSpPr>
              <p:nvPr/>
            </p:nvSpPr>
            <p:spPr bwMode="auto">
              <a:xfrm>
                <a:off x="3572" y="2543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67"/>
              <p:cNvSpPr>
                <a:spLocks noChangeShapeType="1"/>
              </p:cNvSpPr>
              <p:nvPr/>
            </p:nvSpPr>
            <p:spPr bwMode="auto">
              <a:xfrm>
                <a:off x="3574" y="2595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168"/>
              <p:cNvSpPr>
                <a:spLocks noChangeShapeType="1"/>
              </p:cNvSpPr>
              <p:nvPr/>
            </p:nvSpPr>
            <p:spPr bwMode="auto">
              <a:xfrm>
                <a:off x="3574" y="2648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69"/>
              <p:cNvSpPr>
                <a:spLocks noChangeShapeType="1"/>
              </p:cNvSpPr>
              <p:nvPr/>
            </p:nvSpPr>
            <p:spPr bwMode="auto">
              <a:xfrm>
                <a:off x="3572" y="2701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70"/>
              <p:cNvSpPr>
                <a:spLocks noChangeShapeType="1"/>
              </p:cNvSpPr>
              <p:nvPr/>
            </p:nvSpPr>
            <p:spPr bwMode="auto">
              <a:xfrm>
                <a:off x="3574" y="2754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171"/>
              <p:cNvSpPr>
                <a:spLocks noChangeShapeType="1"/>
              </p:cNvSpPr>
              <p:nvPr/>
            </p:nvSpPr>
            <p:spPr bwMode="auto">
              <a:xfrm>
                <a:off x="3574" y="2807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172"/>
              <p:cNvSpPr>
                <a:spLocks noChangeShapeType="1"/>
              </p:cNvSpPr>
              <p:nvPr/>
            </p:nvSpPr>
            <p:spPr bwMode="auto">
              <a:xfrm>
                <a:off x="3572" y="2860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73"/>
              <p:cNvSpPr>
                <a:spLocks noChangeShapeType="1"/>
              </p:cNvSpPr>
              <p:nvPr/>
            </p:nvSpPr>
            <p:spPr bwMode="auto">
              <a:xfrm>
                <a:off x="3574" y="2913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74"/>
              <p:cNvSpPr>
                <a:spLocks noChangeShapeType="1"/>
              </p:cNvSpPr>
              <p:nvPr/>
            </p:nvSpPr>
            <p:spPr bwMode="auto">
              <a:xfrm>
                <a:off x="3574" y="2965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75"/>
              <p:cNvSpPr>
                <a:spLocks noChangeShapeType="1"/>
              </p:cNvSpPr>
              <p:nvPr/>
            </p:nvSpPr>
            <p:spPr bwMode="auto">
              <a:xfrm>
                <a:off x="3572" y="3018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76"/>
              <p:cNvSpPr>
                <a:spLocks noChangeShapeType="1"/>
              </p:cNvSpPr>
              <p:nvPr/>
            </p:nvSpPr>
            <p:spPr bwMode="auto">
              <a:xfrm>
                <a:off x="3574" y="3071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177"/>
              <p:cNvSpPr>
                <a:spLocks noChangeShapeType="1"/>
              </p:cNvSpPr>
              <p:nvPr/>
            </p:nvSpPr>
            <p:spPr bwMode="auto">
              <a:xfrm>
                <a:off x="3574" y="3124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78"/>
              <p:cNvSpPr>
                <a:spLocks noChangeShapeType="1"/>
              </p:cNvSpPr>
              <p:nvPr/>
            </p:nvSpPr>
            <p:spPr bwMode="auto">
              <a:xfrm>
                <a:off x="3572" y="3177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79"/>
              <p:cNvSpPr>
                <a:spLocks noChangeShapeType="1"/>
              </p:cNvSpPr>
              <p:nvPr/>
            </p:nvSpPr>
            <p:spPr bwMode="auto">
              <a:xfrm>
                <a:off x="3574" y="3230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80"/>
              <p:cNvSpPr>
                <a:spLocks noChangeShapeType="1"/>
              </p:cNvSpPr>
              <p:nvPr/>
            </p:nvSpPr>
            <p:spPr bwMode="auto">
              <a:xfrm>
                <a:off x="3574" y="3283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" name="Rectangle 181"/>
            <p:cNvSpPr>
              <a:spLocks noChangeArrowheads="1"/>
            </p:cNvSpPr>
            <p:nvPr/>
          </p:nvSpPr>
          <p:spPr bwMode="auto">
            <a:xfrm>
              <a:off x="2383" y="2392"/>
              <a:ext cx="55" cy="58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" name="Group 182"/>
            <p:cNvGrpSpPr>
              <a:grpSpLocks/>
            </p:cNvGrpSpPr>
            <p:nvPr/>
          </p:nvGrpSpPr>
          <p:grpSpPr bwMode="auto">
            <a:xfrm>
              <a:off x="2386" y="2448"/>
              <a:ext cx="46" cy="475"/>
              <a:chOff x="2353" y="2448"/>
              <a:chExt cx="79" cy="475"/>
            </a:xfrm>
          </p:grpSpPr>
          <p:sp>
            <p:nvSpPr>
              <p:cNvPr id="67" name="Line 183"/>
              <p:cNvSpPr>
                <a:spLocks noChangeShapeType="1"/>
              </p:cNvSpPr>
              <p:nvPr/>
            </p:nvSpPr>
            <p:spPr bwMode="auto">
              <a:xfrm>
                <a:off x="2353" y="2448"/>
                <a:ext cx="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84"/>
              <p:cNvSpPr>
                <a:spLocks noChangeShapeType="1"/>
              </p:cNvSpPr>
              <p:nvPr/>
            </p:nvSpPr>
            <p:spPr bwMode="auto">
              <a:xfrm>
                <a:off x="2353" y="2500"/>
                <a:ext cx="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85"/>
              <p:cNvSpPr>
                <a:spLocks noChangeShapeType="1"/>
              </p:cNvSpPr>
              <p:nvPr/>
            </p:nvSpPr>
            <p:spPr bwMode="auto">
              <a:xfrm>
                <a:off x="2353" y="2553"/>
                <a:ext cx="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86"/>
              <p:cNvSpPr>
                <a:spLocks noChangeShapeType="1"/>
              </p:cNvSpPr>
              <p:nvPr/>
            </p:nvSpPr>
            <p:spPr bwMode="auto">
              <a:xfrm>
                <a:off x="2353" y="2606"/>
                <a:ext cx="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87"/>
              <p:cNvSpPr>
                <a:spLocks noChangeShapeType="1"/>
              </p:cNvSpPr>
              <p:nvPr/>
            </p:nvSpPr>
            <p:spPr bwMode="auto">
              <a:xfrm>
                <a:off x="2353" y="2659"/>
                <a:ext cx="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88"/>
              <p:cNvSpPr>
                <a:spLocks noChangeShapeType="1"/>
              </p:cNvSpPr>
              <p:nvPr/>
            </p:nvSpPr>
            <p:spPr bwMode="auto">
              <a:xfrm>
                <a:off x="2353" y="2712"/>
                <a:ext cx="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89"/>
              <p:cNvSpPr>
                <a:spLocks noChangeShapeType="1"/>
              </p:cNvSpPr>
              <p:nvPr/>
            </p:nvSpPr>
            <p:spPr bwMode="auto">
              <a:xfrm>
                <a:off x="2353" y="2765"/>
                <a:ext cx="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90"/>
              <p:cNvSpPr>
                <a:spLocks noChangeShapeType="1"/>
              </p:cNvSpPr>
              <p:nvPr/>
            </p:nvSpPr>
            <p:spPr bwMode="auto">
              <a:xfrm>
                <a:off x="2353" y="2818"/>
                <a:ext cx="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91"/>
              <p:cNvSpPr>
                <a:spLocks noChangeShapeType="1"/>
              </p:cNvSpPr>
              <p:nvPr/>
            </p:nvSpPr>
            <p:spPr bwMode="auto">
              <a:xfrm>
                <a:off x="2353" y="2870"/>
                <a:ext cx="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92"/>
              <p:cNvSpPr>
                <a:spLocks noChangeShapeType="1"/>
              </p:cNvSpPr>
              <p:nvPr/>
            </p:nvSpPr>
            <p:spPr bwMode="auto">
              <a:xfrm>
                <a:off x="2353" y="2923"/>
                <a:ext cx="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" name="Rectangle 193"/>
            <p:cNvSpPr>
              <a:spLocks noChangeArrowheads="1"/>
            </p:cNvSpPr>
            <p:nvPr/>
          </p:nvSpPr>
          <p:spPr bwMode="auto">
            <a:xfrm>
              <a:off x="2388" y="1602"/>
              <a:ext cx="44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194"/>
            <p:cNvSpPr>
              <a:spLocks noChangeArrowheads="1"/>
            </p:cNvSpPr>
            <p:nvPr/>
          </p:nvSpPr>
          <p:spPr bwMode="auto">
            <a:xfrm>
              <a:off x="2388" y="2183"/>
              <a:ext cx="44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195"/>
            <p:cNvSpPr>
              <a:spLocks noChangeArrowheads="1"/>
            </p:cNvSpPr>
            <p:nvPr/>
          </p:nvSpPr>
          <p:spPr bwMode="auto">
            <a:xfrm>
              <a:off x="2389" y="2505"/>
              <a:ext cx="44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" name="AutoShape 196"/>
          <p:cNvSpPr>
            <a:spLocks noChangeArrowheads="1"/>
          </p:cNvSpPr>
          <p:nvPr/>
        </p:nvSpPr>
        <p:spPr bwMode="auto">
          <a:xfrm>
            <a:off x="7372350" y="4242118"/>
            <a:ext cx="273050" cy="1336675"/>
          </a:xfrm>
          <a:prstGeom prst="bracketPair">
            <a:avLst>
              <a:gd name="adj" fmla="val 16778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Rectangle 197"/>
          <p:cNvSpPr>
            <a:spLocks noChangeArrowheads="1"/>
          </p:cNvSpPr>
          <p:nvPr/>
        </p:nvSpPr>
        <p:spPr bwMode="auto">
          <a:xfrm>
            <a:off x="7469188" y="4235768"/>
            <a:ext cx="87313" cy="13525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4" name="Group 198"/>
          <p:cNvGrpSpPr>
            <a:grpSpLocks/>
          </p:cNvGrpSpPr>
          <p:nvPr/>
        </p:nvGrpSpPr>
        <p:grpSpPr bwMode="auto">
          <a:xfrm>
            <a:off x="7473950" y="4324668"/>
            <a:ext cx="79375" cy="1174750"/>
            <a:chOff x="3572" y="2543"/>
            <a:chExt cx="1496" cy="740"/>
          </a:xfrm>
        </p:grpSpPr>
        <p:sp>
          <p:nvSpPr>
            <p:cNvPr id="95" name="Line 199"/>
            <p:cNvSpPr>
              <a:spLocks noChangeShapeType="1"/>
            </p:cNvSpPr>
            <p:nvPr/>
          </p:nvSpPr>
          <p:spPr bwMode="auto">
            <a:xfrm>
              <a:off x="3572" y="2543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200"/>
            <p:cNvSpPr>
              <a:spLocks noChangeShapeType="1"/>
            </p:cNvSpPr>
            <p:nvPr/>
          </p:nvSpPr>
          <p:spPr bwMode="auto">
            <a:xfrm>
              <a:off x="3574" y="2595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201"/>
            <p:cNvSpPr>
              <a:spLocks noChangeShapeType="1"/>
            </p:cNvSpPr>
            <p:nvPr/>
          </p:nvSpPr>
          <p:spPr bwMode="auto">
            <a:xfrm>
              <a:off x="3574" y="2648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202"/>
            <p:cNvSpPr>
              <a:spLocks noChangeShapeType="1"/>
            </p:cNvSpPr>
            <p:nvPr/>
          </p:nvSpPr>
          <p:spPr bwMode="auto">
            <a:xfrm>
              <a:off x="3572" y="2701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203"/>
            <p:cNvSpPr>
              <a:spLocks noChangeShapeType="1"/>
            </p:cNvSpPr>
            <p:nvPr/>
          </p:nvSpPr>
          <p:spPr bwMode="auto">
            <a:xfrm>
              <a:off x="3574" y="2754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204"/>
            <p:cNvSpPr>
              <a:spLocks noChangeShapeType="1"/>
            </p:cNvSpPr>
            <p:nvPr/>
          </p:nvSpPr>
          <p:spPr bwMode="auto">
            <a:xfrm>
              <a:off x="3574" y="2807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205"/>
            <p:cNvSpPr>
              <a:spLocks noChangeShapeType="1"/>
            </p:cNvSpPr>
            <p:nvPr/>
          </p:nvSpPr>
          <p:spPr bwMode="auto">
            <a:xfrm>
              <a:off x="3572" y="2860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206"/>
            <p:cNvSpPr>
              <a:spLocks noChangeShapeType="1"/>
            </p:cNvSpPr>
            <p:nvPr/>
          </p:nvSpPr>
          <p:spPr bwMode="auto">
            <a:xfrm>
              <a:off x="3574" y="2913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207"/>
            <p:cNvSpPr>
              <a:spLocks noChangeShapeType="1"/>
            </p:cNvSpPr>
            <p:nvPr/>
          </p:nvSpPr>
          <p:spPr bwMode="auto">
            <a:xfrm>
              <a:off x="3574" y="2965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208"/>
            <p:cNvSpPr>
              <a:spLocks noChangeShapeType="1"/>
            </p:cNvSpPr>
            <p:nvPr/>
          </p:nvSpPr>
          <p:spPr bwMode="auto">
            <a:xfrm>
              <a:off x="3572" y="3018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209"/>
            <p:cNvSpPr>
              <a:spLocks noChangeShapeType="1"/>
            </p:cNvSpPr>
            <p:nvPr/>
          </p:nvSpPr>
          <p:spPr bwMode="auto">
            <a:xfrm>
              <a:off x="3574" y="3071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210"/>
            <p:cNvSpPr>
              <a:spLocks noChangeShapeType="1"/>
            </p:cNvSpPr>
            <p:nvPr/>
          </p:nvSpPr>
          <p:spPr bwMode="auto">
            <a:xfrm>
              <a:off x="3574" y="3124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211"/>
            <p:cNvSpPr>
              <a:spLocks noChangeShapeType="1"/>
            </p:cNvSpPr>
            <p:nvPr/>
          </p:nvSpPr>
          <p:spPr bwMode="auto">
            <a:xfrm>
              <a:off x="3572" y="3177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212"/>
            <p:cNvSpPr>
              <a:spLocks noChangeShapeType="1"/>
            </p:cNvSpPr>
            <p:nvPr/>
          </p:nvSpPr>
          <p:spPr bwMode="auto">
            <a:xfrm>
              <a:off x="3574" y="3230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213"/>
            <p:cNvSpPr>
              <a:spLocks noChangeShapeType="1"/>
            </p:cNvSpPr>
            <p:nvPr/>
          </p:nvSpPr>
          <p:spPr bwMode="auto">
            <a:xfrm>
              <a:off x="3574" y="3283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" name="Line 214"/>
          <p:cNvSpPr>
            <a:spLocks noChangeShapeType="1"/>
          </p:cNvSpPr>
          <p:nvPr/>
        </p:nvSpPr>
        <p:spPr bwMode="auto">
          <a:xfrm>
            <a:off x="6863080" y="5058093"/>
            <a:ext cx="125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" name="Line 215"/>
          <p:cNvSpPr>
            <a:spLocks noChangeShapeType="1"/>
          </p:cNvSpPr>
          <p:nvPr/>
        </p:nvSpPr>
        <p:spPr bwMode="auto">
          <a:xfrm>
            <a:off x="6863080" y="4982845"/>
            <a:ext cx="125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" name="Rectangle 216"/>
          <p:cNvSpPr>
            <a:spLocks noChangeArrowheads="1"/>
          </p:cNvSpPr>
          <p:nvPr/>
        </p:nvSpPr>
        <p:spPr bwMode="auto">
          <a:xfrm>
            <a:off x="7478713" y="4332605"/>
            <a:ext cx="69850" cy="666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3057236" y="490886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4798642" y="376007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7837350" y="4807267"/>
            <a:ext cx="2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21" name="Date Placeholder 1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701B-A8CB-471B-BC9F-2BE39D1FF0B3}" type="datetime1">
              <a:rPr lang="en-US" smtClean="0"/>
              <a:t>11/15/2016</a:t>
            </a:fld>
            <a:endParaRPr lang="en-US"/>
          </a:p>
        </p:txBody>
      </p:sp>
      <p:sp>
        <p:nvSpPr>
          <p:cNvPr id="122" name="Slide Number Placeholder 1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2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Sparse Approximation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 smtClean="0">
                    <a:latin typeface="Tahoma" panose="020B0604030504040204" pitchFamily="34" charset="0"/>
                    <a:cs typeface="Tahoma" panose="020B0604030504040204" pitchFamily="34" charset="0"/>
                  </a:rPr>
                  <a:t>Undertermined 	system of linear equations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𝐷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𝛼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𝑥</m:t>
                    </m:r>
                  </m:oMath>
                </a14:m>
                <a:r>
                  <a:rPr lang="en-US" altLang="en-US" b="0" dirty="0" smtClean="0">
                    <a:latin typeface="Tahoma" panose="020B0604030504040204" pitchFamily="34" charset="0"/>
                    <a:cs typeface="Tahoma" panose="020B0604030504040204" pitchFamily="34" charset="0"/>
                  </a:rPr>
                  <a:t> having infinitely many solutions.</a:t>
                </a:r>
              </a:p>
              <a:p>
                <a:r>
                  <a:rPr lang="en-US" altLang="en-US" b="0" dirty="0" smtClean="0">
                    <a:latin typeface="Tahoma" panose="020B0604030504040204" pitchFamily="34" charset="0"/>
                    <a:cs typeface="Tahoma" panose="020B0604030504040204" pitchFamily="34" charset="0"/>
                  </a:rPr>
                  <a:t>Among all (infinitely many) possible solutions we want the </a:t>
                </a:r>
                <a:r>
                  <a:rPr lang="en-US" altLang="en-US" b="0" dirty="0" smtClean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sparsest !!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Goal: </a:t>
                </a:r>
              </a:p>
              <a:p>
                <a:pPr marL="457200" lvl="1" indent="0">
                  <a:buNone/>
                </a:pPr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749309" y="365125"/>
                <a:ext cx="354148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Dictionary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𝑁𝑥𝐾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 smtClean="0"/>
                  <a:t>(N &lt; K)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input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sparse representation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1]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309" y="365125"/>
                <a:ext cx="3541482" cy="923330"/>
              </a:xfrm>
              <a:prstGeom prst="rect">
                <a:avLst/>
              </a:prstGeom>
              <a:blipFill>
                <a:blip r:embed="rId4"/>
                <a:stretch>
                  <a:fillRect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7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961598"/>
              </p:ext>
            </p:extLst>
          </p:nvPr>
        </p:nvGraphicFramePr>
        <p:xfrm>
          <a:off x="2532063" y="4198938"/>
          <a:ext cx="300513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2" name="Equation" r:id="rId5" imgW="1714320" imgH="330120" progId="Equation.3">
                  <p:embed/>
                </p:oleObj>
              </mc:Choice>
              <mc:Fallback>
                <p:oleObj name="Equation" r:id="rId5" imgW="1714320" imgH="330120" progId="Equation.3">
                  <p:embed/>
                  <p:pic>
                    <p:nvPicPr>
                      <p:cNvPr id="477887" name="Object 7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4198938"/>
                        <a:ext cx="3005137" cy="58102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468082"/>
              </p:ext>
            </p:extLst>
          </p:nvPr>
        </p:nvGraphicFramePr>
        <p:xfrm>
          <a:off x="6400800" y="4205288"/>
          <a:ext cx="29781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" name="Equation" r:id="rId7" imgW="1765080" imgH="330120" progId="Equation.3">
                  <p:embed/>
                </p:oleObj>
              </mc:Choice>
              <mc:Fallback>
                <p:oleObj name="Equation" r:id="rId7" imgW="1765080" imgH="330120" progId="Equation.3">
                  <p:embed/>
                  <p:pic>
                    <p:nvPicPr>
                      <p:cNvPr id="477889" name="Object 7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205288"/>
                        <a:ext cx="2978150" cy="55562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018949"/>
              </p:ext>
            </p:extLst>
          </p:nvPr>
        </p:nvGraphicFramePr>
        <p:xfrm>
          <a:off x="4852987" y="5281613"/>
          <a:ext cx="24860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4" name="Equation" r:id="rId9" imgW="1473120" imgH="330120" progId="Equation.3">
                  <p:embed/>
                </p:oleObj>
              </mc:Choice>
              <mc:Fallback>
                <p:oleObj name="Equation" r:id="rId9" imgW="1473120" imgH="330120" progId="Equation.3">
                  <p:embed/>
                  <p:pic>
                    <p:nvPicPr>
                      <p:cNvPr id="11" name="Object 7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987" y="5281613"/>
                        <a:ext cx="2486025" cy="55562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775678" y="429843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45460" y="5374759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CCBD-4BC6-4E45-966F-0BC2C062A01D}" type="datetime1">
              <a:rPr lang="en-US" smtClean="0"/>
              <a:t>11/15/2016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6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Sparse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Coding</a:t>
            </a:r>
            <a:endParaRPr lang="en-US" dirty="0"/>
          </a:p>
        </p:txBody>
      </p:sp>
      <p:grpSp>
        <p:nvGrpSpPr>
          <p:cNvPr id="31" name="Group 41"/>
          <p:cNvGrpSpPr>
            <a:grpSpLocks/>
          </p:cNvGrpSpPr>
          <p:nvPr/>
        </p:nvGrpSpPr>
        <p:grpSpPr bwMode="auto">
          <a:xfrm>
            <a:off x="6791182" y="2056101"/>
            <a:ext cx="3217862" cy="1949450"/>
            <a:chOff x="3667" y="725"/>
            <a:chExt cx="2027" cy="1228"/>
          </a:xfrm>
        </p:grpSpPr>
        <p:sp>
          <p:nvSpPr>
            <p:cNvPr id="32" name="Freeform 9"/>
            <p:cNvSpPr>
              <a:spLocks/>
            </p:cNvSpPr>
            <p:nvPr/>
          </p:nvSpPr>
          <p:spPr bwMode="auto">
            <a:xfrm>
              <a:off x="3667" y="725"/>
              <a:ext cx="2013" cy="1228"/>
            </a:xfrm>
            <a:custGeom>
              <a:avLst/>
              <a:gdLst>
                <a:gd name="T0" fmla="*/ 1418 w 1913"/>
                <a:gd name="T1" fmla="*/ 75 h 1818"/>
                <a:gd name="T2" fmla="*/ 1878 w 1913"/>
                <a:gd name="T3" fmla="*/ 0 h 1818"/>
                <a:gd name="T4" fmla="*/ 1718 w 1913"/>
                <a:gd name="T5" fmla="*/ 76 h 1818"/>
                <a:gd name="T6" fmla="*/ 2259 w 1913"/>
                <a:gd name="T7" fmla="*/ 54 h 1818"/>
                <a:gd name="T8" fmla="*/ 1970 w 1913"/>
                <a:gd name="T9" fmla="*/ 127 h 1818"/>
                <a:gd name="T10" fmla="*/ 2242 w 1913"/>
                <a:gd name="T11" fmla="*/ 157 h 1818"/>
                <a:gd name="T12" fmla="*/ 1984 w 1913"/>
                <a:gd name="T13" fmla="*/ 161 h 1818"/>
                <a:gd name="T14" fmla="*/ 2346 w 1913"/>
                <a:gd name="T15" fmla="*/ 198 h 1818"/>
                <a:gd name="T16" fmla="*/ 1989 w 1913"/>
                <a:gd name="T17" fmla="*/ 209 h 1818"/>
                <a:gd name="T18" fmla="*/ 2267 w 1913"/>
                <a:gd name="T19" fmla="*/ 241 h 1818"/>
                <a:gd name="T20" fmla="*/ 1994 w 1913"/>
                <a:gd name="T21" fmla="*/ 245 h 1818"/>
                <a:gd name="T22" fmla="*/ 2339 w 1913"/>
                <a:gd name="T23" fmla="*/ 294 h 1818"/>
                <a:gd name="T24" fmla="*/ 1965 w 1913"/>
                <a:gd name="T25" fmla="*/ 279 h 1818"/>
                <a:gd name="T26" fmla="*/ 2118 w 1913"/>
                <a:gd name="T27" fmla="*/ 378 h 1818"/>
                <a:gd name="T28" fmla="*/ 1799 w 1913"/>
                <a:gd name="T29" fmla="*/ 315 h 1818"/>
                <a:gd name="T30" fmla="*/ 1474 w 1913"/>
                <a:gd name="T31" fmla="*/ 365 h 1818"/>
                <a:gd name="T32" fmla="*/ 1449 w 1913"/>
                <a:gd name="T33" fmla="*/ 317 h 1818"/>
                <a:gd name="T34" fmla="*/ 1241 w 1913"/>
                <a:gd name="T35" fmla="*/ 376 h 1818"/>
                <a:gd name="T36" fmla="*/ 1222 w 1913"/>
                <a:gd name="T37" fmla="*/ 315 h 1818"/>
                <a:gd name="T38" fmla="*/ 861 w 1913"/>
                <a:gd name="T39" fmla="*/ 376 h 1818"/>
                <a:gd name="T40" fmla="*/ 890 w 1913"/>
                <a:gd name="T41" fmla="*/ 314 h 1818"/>
                <a:gd name="T42" fmla="*/ 496 w 1913"/>
                <a:gd name="T43" fmla="*/ 363 h 1818"/>
                <a:gd name="T44" fmla="*/ 527 w 1913"/>
                <a:gd name="T45" fmla="*/ 315 h 1818"/>
                <a:gd name="T46" fmla="*/ 67 w 1913"/>
                <a:gd name="T47" fmla="*/ 349 h 1818"/>
                <a:gd name="T48" fmla="*/ 337 w 1913"/>
                <a:gd name="T49" fmla="*/ 265 h 1818"/>
                <a:gd name="T50" fmla="*/ 0 w 1913"/>
                <a:gd name="T51" fmla="*/ 280 h 1818"/>
                <a:gd name="T52" fmla="*/ 331 w 1913"/>
                <a:gd name="T53" fmla="*/ 207 h 1818"/>
                <a:gd name="T54" fmla="*/ 116 w 1913"/>
                <a:gd name="T55" fmla="*/ 177 h 1818"/>
                <a:gd name="T56" fmla="*/ 343 w 1913"/>
                <a:gd name="T57" fmla="*/ 176 h 1818"/>
                <a:gd name="T58" fmla="*/ 104 w 1913"/>
                <a:gd name="T59" fmla="*/ 120 h 1818"/>
                <a:gd name="T60" fmla="*/ 343 w 1913"/>
                <a:gd name="T61" fmla="*/ 136 h 1818"/>
                <a:gd name="T62" fmla="*/ 172 w 1913"/>
                <a:gd name="T63" fmla="*/ 67 h 1818"/>
                <a:gd name="T64" fmla="*/ 452 w 1913"/>
                <a:gd name="T65" fmla="*/ 86 h 1818"/>
                <a:gd name="T66" fmla="*/ 437 w 1913"/>
                <a:gd name="T67" fmla="*/ 20 h 1818"/>
                <a:gd name="T68" fmla="*/ 663 w 1913"/>
                <a:gd name="T69" fmla="*/ 80 h 1818"/>
                <a:gd name="T70" fmla="*/ 902 w 1913"/>
                <a:gd name="T71" fmla="*/ 9 h 1818"/>
                <a:gd name="T72" fmla="*/ 1080 w 1913"/>
                <a:gd name="T73" fmla="*/ 72 h 1818"/>
                <a:gd name="T74" fmla="*/ 1265 w 1913"/>
                <a:gd name="T75" fmla="*/ 15 h 1818"/>
                <a:gd name="T76" fmla="*/ 1418 w 1913"/>
                <a:gd name="T77" fmla="*/ 75 h 181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818"/>
                <a:gd name="T119" fmla="*/ 1913 w 1913"/>
                <a:gd name="T120" fmla="*/ 1818 h 181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818">
                  <a:moveTo>
                    <a:pt x="1157" y="360"/>
                  </a:moveTo>
                  <a:lnTo>
                    <a:pt x="1532" y="0"/>
                  </a:lnTo>
                  <a:lnTo>
                    <a:pt x="1402" y="365"/>
                  </a:lnTo>
                  <a:lnTo>
                    <a:pt x="1843" y="260"/>
                  </a:lnTo>
                  <a:lnTo>
                    <a:pt x="1607" y="611"/>
                  </a:lnTo>
                  <a:lnTo>
                    <a:pt x="1828" y="756"/>
                  </a:lnTo>
                  <a:lnTo>
                    <a:pt x="1617" y="776"/>
                  </a:lnTo>
                  <a:lnTo>
                    <a:pt x="1913" y="951"/>
                  </a:lnTo>
                  <a:lnTo>
                    <a:pt x="1622" y="1001"/>
                  </a:lnTo>
                  <a:lnTo>
                    <a:pt x="1848" y="1157"/>
                  </a:lnTo>
                  <a:lnTo>
                    <a:pt x="1627" y="1177"/>
                  </a:lnTo>
                  <a:lnTo>
                    <a:pt x="1908" y="1412"/>
                  </a:lnTo>
                  <a:lnTo>
                    <a:pt x="1602" y="1342"/>
                  </a:lnTo>
                  <a:lnTo>
                    <a:pt x="1728" y="1818"/>
                  </a:lnTo>
                  <a:lnTo>
                    <a:pt x="1467" y="1517"/>
                  </a:lnTo>
                  <a:lnTo>
                    <a:pt x="1202" y="1753"/>
                  </a:lnTo>
                  <a:lnTo>
                    <a:pt x="1182" y="1527"/>
                  </a:lnTo>
                  <a:lnTo>
                    <a:pt x="1011" y="1808"/>
                  </a:lnTo>
                  <a:lnTo>
                    <a:pt x="996" y="1517"/>
                  </a:lnTo>
                  <a:lnTo>
                    <a:pt x="701" y="1803"/>
                  </a:lnTo>
                  <a:lnTo>
                    <a:pt x="726" y="1507"/>
                  </a:lnTo>
                  <a:lnTo>
                    <a:pt x="405" y="1743"/>
                  </a:lnTo>
                  <a:lnTo>
                    <a:pt x="430" y="1517"/>
                  </a:lnTo>
                  <a:lnTo>
                    <a:pt x="55" y="1678"/>
                  </a:lnTo>
                  <a:lnTo>
                    <a:pt x="275" y="1272"/>
                  </a:lnTo>
                  <a:lnTo>
                    <a:pt x="0" y="1347"/>
                  </a:lnTo>
                  <a:lnTo>
                    <a:pt x="270" y="996"/>
                  </a:lnTo>
                  <a:lnTo>
                    <a:pt x="95" y="851"/>
                  </a:lnTo>
                  <a:lnTo>
                    <a:pt x="280" y="846"/>
                  </a:lnTo>
                  <a:lnTo>
                    <a:pt x="85" y="576"/>
                  </a:lnTo>
                  <a:lnTo>
                    <a:pt x="280" y="656"/>
                  </a:lnTo>
                  <a:lnTo>
                    <a:pt x="140" y="320"/>
                  </a:lnTo>
                  <a:lnTo>
                    <a:pt x="370" y="415"/>
                  </a:lnTo>
                  <a:lnTo>
                    <a:pt x="355" y="95"/>
                  </a:lnTo>
                  <a:lnTo>
                    <a:pt x="541" y="380"/>
                  </a:lnTo>
                  <a:lnTo>
                    <a:pt x="736" y="45"/>
                  </a:lnTo>
                  <a:lnTo>
                    <a:pt x="881" y="350"/>
                  </a:lnTo>
                  <a:lnTo>
                    <a:pt x="1031" y="70"/>
                  </a:lnTo>
                  <a:lnTo>
                    <a:pt x="1157" y="36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4030" y="934"/>
              <a:ext cx="1664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This is a combinatorial problem, proven to be NP-Hard! </a:t>
              </a:r>
            </a:p>
          </p:txBody>
        </p:sp>
      </p:grp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1107932" y="3419763"/>
            <a:ext cx="6129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Here is a recipe for solving this problem: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1212707" y="4304001"/>
            <a:ext cx="1104900" cy="406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Set L=1 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2646800" y="3948400"/>
            <a:ext cx="1924050" cy="1016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Gather all the supports </a:t>
            </a:r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of </a:t>
            </a:r>
            <a:r>
              <a:rPr lang="en-US" sz="2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cardinality L   </a:t>
            </a: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8111982" y="4292888"/>
            <a:ext cx="1844675" cy="406400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LS error </a:t>
            </a:r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≤ </a:t>
            </a:r>
            <a:r>
              <a:rPr lang="el-GR" sz="2000" dirty="0">
                <a:solidFill>
                  <a:schemeClr val="bg1"/>
                </a:solidFill>
                <a:cs typeface="Times New Roman" pitchFamily="18" charset="0"/>
              </a:rPr>
              <a:t>ε</a:t>
            </a:r>
            <a:r>
              <a:rPr lang="en-US" sz="2000" baseline="30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he-IL" sz="2000" baseline="30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?</a:t>
            </a:r>
            <a:endParaRPr lang="el-GR" sz="2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8" name="Object 2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75818863"/>
              </p:ext>
            </p:extLst>
          </p:nvPr>
        </p:nvGraphicFramePr>
        <p:xfrm>
          <a:off x="1436688" y="2181225"/>
          <a:ext cx="530225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8" name="Equation" r:id="rId4" imgW="1765080" imgH="330120" progId="Equation.3">
                  <p:embed/>
                </p:oleObj>
              </mc:Choice>
              <mc:Fallback>
                <p:oleObj name="Equation" r:id="rId4" imgW="1765080" imgH="330120" progId="Equation.3">
                  <p:embed/>
                  <p:pic>
                    <p:nvPicPr>
                      <p:cNvPr id="1229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8" y="2181225"/>
                        <a:ext cx="5302250" cy="992188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Line 27"/>
          <p:cNvSpPr>
            <a:spLocks noChangeShapeType="1"/>
          </p:cNvSpPr>
          <p:nvPr/>
        </p:nvSpPr>
        <p:spPr bwMode="auto">
          <a:xfrm>
            <a:off x="2328719" y="4491326"/>
            <a:ext cx="295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0" name="Group 43"/>
          <p:cNvGrpSpPr>
            <a:grpSpLocks/>
          </p:cNvGrpSpPr>
          <p:nvPr/>
        </p:nvGrpSpPr>
        <p:grpSpPr bwMode="auto">
          <a:xfrm>
            <a:off x="4568683" y="3846801"/>
            <a:ext cx="3246438" cy="1320800"/>
            <a:chOff x="2267" y="1853"/>
            <a:chExt cx="2045" cy="832"/>
          </a:xfrm>
          <a:solidFill>
            <a:schemeClr val="tx2">
              <a:lumMod val="65000"/>
              <a:lumOff val="35000"/>
            </a:schemeClr>
          </a:solidFill>
        </p:grpSpPr>
        <p:sp>
          <p:nvSpPr>
            <p:cNvPr id="41" name="Text Box 12"/>
            <p:cNvSpPr txBox="1">
              <a:spLocks noChangeArrowheads="1"/>
            </p:cNvSpPr>
            <p:nvPr/>
          </p:nvSpPr>
          <p:spPr bwMode="auto">
            <a:xfrm>
              <a:off x="2459" y="1853"/>
              <a:ext cx="1853" cy="8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Solve the LS problem </a:t>
              </a:r>
            </a:p>
            <a:p>
              <a:pPr>
                <a:spcBef>
                  <a:spcPct val="50000"/>
                </a:spcBef>
                <a:defRPr/>
              </a:pPr>
              <a:endParaRPr lang="en-US" sz="2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for each support                                  </a:t>
              </a:r>
            </a:p>
          </p:txBody>
        </p:sp>
        <p:graphicFrame>
          <p:nvGraphicFramePr>
            <p:cNvPr id="4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9564399"/>
                </p:ext>
              </p:extLst>
            </p:nvPr>
          </p:nvGraphicFramePr>
          <p:xfrm>
            <a:off x="2615" y="2132"/>
            <a:ext cx="1551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89" name="Equation" r:id="rId6" imgW="1739880" imgH="330120" progId="Equation.3">
                    <p:embed/>
                  </p:oleObj>
                </mc:Choice>
                <mc:Fallback>
                  <p:oleObj name="Equation" r:id="rId6" imgW="1739880" imgH="330120" progId="Equation.3">
                    <p:embed/>
                    <p:pic>
                      <p:nvPicPr>
                        <p:cNvPr id="1229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5" y="2132"/>
                          <a:ext cx="1551" cy="2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Line 28"/>
            <p:cNvSpPr>
              <a:spLocks noChangeShapeType="1"/>
            </p:cNvSpPr>
            <p:nvPr/>
          </p:nvSpPr>
          <p:spPr bwMode="auto">
            <a:xfrm>
              <a:off x="2267" y="2185"/>
              <a:ext cx="186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4" name="Line 29"/>
          <p:cNvSpPr>
            <a:spLocks noChangeShapeType="1"/>
          </p:cNvSpPr>
          <p:nvPr/>
        </p:nvSpPr>
        <p:spPr bwMode="auto">
          <a:xfrm>
            <a:off x="7816707" y="4484976"/>
            <a:ext cx="295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" name="Freeform 30"/>
          <p:cNvSpPr>
            <a:spLocks/>
          </p:cNvSpPr>
          <p:nvPr/>
        </p:nvSpPr>
        <p:spPr bwMode="auto">
          <a:xfrm>
            <a:off x="6918182" y="4705638"/>
            <a:ext cx="1803400" cy="820738"/>
          </a:xfrm>
          <a:custGeom>
            <a:avLst/>
            <a:gdLst>
              <a:gd name="T0" fmla="*/ 2147483647 w 1337"/>
              <a:gd name="T1" fmla="*/ 0 h 526"/>
              <a:gd name="T2" fmla="*/ 2147483647 w 1337"/>
              <a:gd name="T3" fmla="*/ 2147483647 h 526"/>
              <a:gd name="T4" fmla="*/ 0 w 1337"/>
              <a:gd name="T5" fmla="*/ 2147483647 h 526"/>
              <a:gd name="T6" fmla="*/ 0 60000 65536"/>
              <a:gd name="T7" fmla="*/ 0 60000 65536"/>
              <a:gd name="T8" fmla="*/ 0 60000 65536"/>
              <a:gd name="T9" fmla="*/ 0 w 1337"/>
              <a:gd name="T10" fmla="*/ 0 h 526"/>
              <a:gd name="T11" fmla="*/ 1337 w 1337"/>
              <a:gd name="T12" fmla="*/ 526 h 5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7" h="526">
                <a:moveTo>
                  <a:pt x="1337" y="0"/>
                </a:moveTo>
                <a:lnTo>
                  <a:pt x="1337" y="526"/>
                </a:lnTo>
                <a:lnTo>
                  <a:pt x="0" y="526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5333857" y="5331113"/>
            <a:ext cx="1589087" cy="3968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Set L=L+1 </a:t>
            </a:r>
          </a:p>
        </p:txBody>
      </p:sp>
      <p:sp>
        <p:nvSpPr>
          <p:cNvPr id="47" name="Freeform 32"/>
          <p:cNvSpPr>
            <a:spLocks/>
          </p:cNvSpPr>
          <p:nvPr/>
        </p:nvSpPr>
        <p:spPr bwMode="auto">
          <a:xfrm>
            <a:off x="3510629" y="5004089"/>
            <a:ext cx="1830388" cy="504825"/>
          </a:xfrm>
          <a:custGeom>
            <a:avLst/>
            <a:gdLst>
              <a:gd name="T0" fmla="*/ 2147483647 w 1153"/>
              <a:gd name="T1" fmla="*/ 2147483647 h 318"/>
              <a:gd name="T2" fmla="*/ 0 w 1153"/>
              <a:gd name="T3" fmla="*/ 2147483647 h 318"/>
              <a:gd name="T4" fmla="*/ 0 w 1153"/>
              <a:gd name="T5" fmla="*/ 0 h 318"/>
              <a:gd name="T6" fmla="*/ 0 60000 65536"/>
              <a:gd name="T7" fmla="*/ 0 60000 65536"/>
              <a:gd name="T8" fmla="*/ 0 60000 65536"/>
              <a:gd name="T9" fmla="*/ 0 w 1153"/>
              <a:gd name="T10" fmla="*/ 0 h 318"/>
              <a:gd name="T11" fmla="*/ 1153 w 1153"/>
              <a:gd name="T12" fmla="*/ 318 h 3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3" h="318">
                <a:moveTo>
                  <a:pt x="1153" y="318"/>
                </a:moveTo>
                <a:lnTo>
                  <a:pt x="0" y="317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8" name="Group 42"/>
          <p:cNvGrpSpPr>
            <a:grpSpLocks/>
          </p:cNvGrpSpPr>
          <p:nvPr/>
        </p:nvGrpSpPr>
        <p:grpSpPr bwMode="auto">
          <a:xfrm>
            <a:off x="969819" y="4937413"/>
            <a:ext cx="2035175" cy="773113"/>
            <a:chOff x="0" y="2540"/>
            <a:chExt cx="1282" cy="487"/>
          </a:xfrm>
        </p:grpSpPr>
        <p:grpSp>
          <p:nvGrpSpPr>
            <p:cNvPr id="49" name="Group 16"/>
            <p:cNvGrpSpPr>
              <a:grpSpLocks/>
            </p:cNvGrpSpPr>
            <p:nvPr/>
          </p:nvGrpSpPr>
          <p:grpSpPr bwMode="auto">
            <a:xfrm>
              <a:off x="0" y="2585"/>
              <a:ext cx="1127" cy="442"/>
              <a:chOff x="225" y="2870"/>
              <a:chExt cx="1127" cy="442"/>
            </a:xfrm>
          </p:grpSpPr>
          <p:sp>
            <p:nvSpPr>
              <p:cNvPr id="51" name="Text Box 14"/>
              <p:cNvSpPr txBox="1">
                <a:spLocks noChangeArrowheads="1"/>
              </p:cNvSpPr>
              <p:nvPr/>
            </p:nvSpPr>
            <p:spPr bwMode="auto">
              <a:xfrm>
                <a:off x="225" y="2870"/>
                <a:ext cx="1127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There are (</a:t>
                </a:r>
                <a:r>
                  <a:rPr lang="en-US" sz="2000" baseline="30000" dirty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K</a:t>
                </a:r>
                <a:r>
                  <a:rPr lang="en-US" sz="2000" dirty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) such supports</a:t>
                </a:r>
              </a:p>
            </p:txBody>
          </p:sp>
          <p:sp>
            <p:nvSpPr>
              <p:cNvPr id="52" name="Text Box 15"/>
              <p:cNvSpPr txBox="1">
                <a:spLocks noChangeArrowheads="1"/>
              </p:cNvSpPr>
              <p:nvPr/>
            </p:nvSpPr>
            <p:spPr bwMode="auto">
              <a:xfrm>
                <a:off x="1007" y="2978"/>
                <a:ext cx="17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aseline="30000" dirty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L</a:t>
                </a:r>
                <a:endParaRPr lang="en-US" sz="2000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50" name="Line 33"/>
            <p:cNvSpPr>
              <a:spLocks noChangeShapeType="1"/>
            </p:cNvSpPr>
            <p:nvPr/>
          </p:nvSpPr>
          <p:spPr bwMode="auto">
            <a:xfrm flipV="1">
              <a:off x="1017" y="2540"/>
              <a:ext cx="265" cy="1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Text Box 34"/>
          <p:cNvSpPr txBox="1">
            <a:spLocks noChangeArrowheads="1"/>
          </p:cNvSpPr>
          <p:nvPr/>
        </p:nvSpPr>
        <p:spPr bwMode="auto">
          <a:xfrm>
            <a:off x="8788713" y="4752809"/>
            <a:ext cx="811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Yes</a:t>
            </a:r>
          </a:p>
        </p:txBody>
      </p:sp>
      <p:sp>
        <p:nvSpPr>
          <p:cNvPr id="54" name="Line 35"/>
          <p:cNvSpPr>
            <a:spLocks noChangeShapeType="1"/>
          </p:cNvSpPr>
          <p:nvPr/>
        </p:nvSpPr>
        <p:spPr bwMode="auto">
          <a:xfrm>
            <a:off x="9437544" y="4699288"/>
            <a:ext cx="0" cy="13668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" name="Text Box 36"/>
          <p:cNvSpPr txBox="1">
            <a:spLocks noChangeArrowheads="1"/>
          </p:cNvSpPr>
          <p:nvPr/>
        </p:nvSpPr>
        <p:spPr bwMode="auto">
          <a:xfrm>
            <a:off x="8089077" y="4773219"/>
            <a:ext cx="811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No</a:t>
            </a:r>
          </a:p>
        </p:txBody>
      </p:sp>
      <p:sp>
        <p:nvSpPr>
          <p:cNvPr id="56" name="Text Box 37"/>
          <p:cNvSpPr txBox="1">
            <a:spLocks noChangeArrowheads="1"/>
          </p:cNvSpPr>
          <p:nvPr/>
        </p:nvSpPr>
        <p:spPr bwMode="auto">
          <a:xfrm>
            <a:off x="8881919" y="5994688"/>
            <a:ext cx="123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Done</a:t>
            </a:r>
          </a:p>
        </p:txBody>
      </p:sp>
      <p:sp>
        <p:nvSpPr>
          <p:cNvPr id="57" name="Text Box 38"/>
          <p:cNvSpPr txBox="1">
            <a:spLocks noChangeArrowheads="1"/>
          </p:cNvSpPr>
          <p:nvPr/>
        </p:nvSpPr>
        <p:spPr bwMode="auto">
          <a:xfrm>
            <a:off x="1374632" y="5912138"/>
            <a:ext cx="721201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Assume: 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K=1000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, L=10 (known!), 1 </a:t>
            </a:r>
            <a:r>
              <a:rPr lang="en-US" sz="200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nano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-sec per each LS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    We shall need ~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8e+6 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years to solve this problem !!!!!</a:t>
            </a:r>
          </a:p>
        </p:txBody>
      </p:sp>
      <p:sp>
        <p:nvSpPr>
          <p:cNvPr id="58" name="Date Placeholder 5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2F11E-A9F4-450C-A569-09408CCC053A}" type="datetime1">
              <a:rPr lang="en-US" smtClean="0"/>
              <a:t>11/15/2016</a:t>
            </a:fld>
            <a:endParaRPr lang="en-US"/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749309" y="365125"/>
                <a:ext cx="354148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Dictionary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𝑁𝑥𝐾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 smtClean="0"/>
                  <a:t>(N &lt; K)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input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sparse representation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309" y="365125"/>
                <a:ext cx="3541482" cy="923330"/>
              </a:xfrm>
              <a:prstGeom prst="rect">
                <a:avLst/>
              </a:prstGeom>
              <a:blipFill>
                <a:blip r:embed="rId8"/>
                <a:stretch>
                  <a:fillRect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20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 animBg="1"/>
      <p:bldP spid="37" grpId="0" animBg="1"/>
      <p:bldP spid="39" grpId="0" animBg="1"/>
      <p:bldP spid="44" grpId="0" animBg="1"/>
      <p:bldP spid="45" grpId="0" animBg="1"/>
      <p:bldP spid="46" grpId="0" animBg="1"/>
      <p:bldP spid="47" grpId="0" animBg="1"/>
      <p:bldP spid="53" grpId="0"/>
      <p:bldP spid="54" grpId="0" animBg="1"/>
      <p:bldP spid="55" grpId="0"/>
      <p:bldP spid="56" grpId="0"/>
      <p:bldP spid="5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7" descr="Gre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6063" y="4142423"/>
            <a:ext cx="12017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599873"/>
              </p:ext>
            </p:extLst>
          </p:nvPr>
        </p:nvGraphicFramePr>
        <p:xfrm>
          <a:off x="3667125" y="2029460"/>
          <a:ext cx="485775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" name="משוואה" r:id="rId4" imgW="1866600" imgH="406080" progId="Equation.3">
                  <p:embed/>
                </p:oleObj>
              </mc:Choice>
              <mc:Fallback>
                <p:oleObj name="משוואה" r:id="rId4" imgW="1866600" imgH="406080" progId="Equation.3">
                  <p:embed/>
                  <p:pic>
                    <p:nvPicPr>
                      <p:cNvPr id="1331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25" y="2029460"/>
                        <a:ext cx="4857750" cy="105727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7102952" y="5256849"/>
            <a:ext cx="3017837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ahoma" pitchFamily="34" charset="0"/>
                <a:cs typeface="Tahoma" pitchFamily="34" charset="0"/>
              </a:rPr>
              <a:t>Greedy methods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Tahoma" pitchFamily="34" charset="0"/>
                <a:cs typeface="Tahoma" pitchFamily="34" charset="0"/>
              </a:rPr>
              <a:t>Build the solution one non-zero element at a time</a:t>
            </a: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2289175" y="4917123"/>
            <a:ext cx="34544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  <a:cs typeface="Tahoma" pitchFamily="34" charset="0"/>
              </a:rPr>
              <a:t>Relaxation methods</a:t>
            </a:r>
          </a:p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  <a:cs typeface="Tahoma" pitchFamily="34" charset="0"/>
              </a:rPr>
              <a:t>Smooth the L</a:t>
            </a:r>
            <a:r>
              <a:rPr lang="en-US" baseline="-25000">
                <a:latin typeface="Tahoma" pitchFamily="34" charset="0"/>
                <a:cs typeface="Tahoma" pitchFamily="34" charset="0"/>
              </a:rPr>
              <a:t>0</a:t>
            </a:r>
            <a:r>
              <a:rPr lang="en-US">
                <a:latin typeface="Tahoma" pitchFamily="34" charset="0"/>
                <a:cs typeface="Tahoma" pitchFamily="34" charset="0"/>
              </a:rPr>
              <a:t> and use continuous optimization techniques</a:t>
            </a:r>
          </a:p>
        </p:txBody>
      </p:sp>
      <p:sp>
        <p:nvSpPr>
          <p:cNvPr id="8" name="Freeform 31"/>
          <p:cNvSpPr>
            <a:spLocks/>
          </p:cNvSpPr>
          <p:nvPr/>
        </p:nvSpPr>
        <p:spPr bwMode="auto">
          <a:xfrm>
            <a:off x="3673475" y="3153410"/>
            <a:ext cx="4745038" cy="1084263"/>
          </a:xfrm>
          <a:custGeom>
            <a:avLst/>
            <a:gdLst>
              <a:gd name="T0" fmla="*/ 2147483647 w 3169"/>
              <a:gd name="T1" fmla="*/ 2147483647 h 683"/>
              <a:gd name="T2" fmla="*/ 2147483647 w 3169"/>
              <a:gd name="T3" fmla="*/ 2147483647 h 683"/>
              <a:gd name="T4" fmla="*/ 2147483647 w 3169"/>
              <a:gd name="T5" fmla="*/ 2147483647 h 683"/>
              <a:gd name="T6" fmla="*/ 2147483647 w 3169"/>
              <a:gd name="T7" fmla="*/ 2147483647 h 683"/>
              <a:gd name="T8" fmla="*/ 2147483647 w 3169"/>
              <a:gd name="T9" fmla="*/ 2147483647 h 683"/>
              <a:gd name="T10" fmla="*/ 2147483647 w 3169"/>
              <a:gd name="T11" fmla="*/ 2147483647 h 683"/>
              <a:gd name="T12" fmla="*/ 2147483647 w 3169"/>
              <a:gd name="T13" fmla="*/ 2147483647 h 683"/>
              <a:gd name="T14" fmla="*/ 2147483647 w 3169"/>
              <a:gd name="T15" fmla="*/ 2147483647 h 683"/>
              <a:gd name="T16" fmla="*/ 2147483647 w 3169"/>
              <a:gd name="T17" fmla="*/ 2147483647 h 683"/>
              <a:gd name="T18" fmla="*/ 2147483647 w 3169"/>
              <a:gd name="T19" fmla="*/ 2147483647 h 683"/>
              <a:gd name="T20" fmla="*/ 2147483647 w 3169"/>
              <a:gd name="T21" fmla="*/ 2147483647 h 683"/>
              <a:gd name="T22" fmla="*/ 2147483647 w 3169"/>
              <a:gd name="T23" fmla="*/ 2147483647 h 683"/>
              <a:gd name="T24" fmla="*/ 2147483647 w 3169"/>
              <a:gd name="T25" fmla="*/ 2147483647 h 683"/>
              <a:gd name="T26" fmla="*/ 2147483647 w 3169"/>
              <a:gd name="T27" fmla="*/ 2147483647 h 683"/>
              <a:gd name="T28" fmla="*/ 2147483647 w 3169"/>
              <a:gd name="T29" fmla="*/ 2147483647 h 683"/>
              <a:gd name="T30" fmla="*/ 2147483647 w 3169"/>
              <a:gd name="T31" fmla="*/ 2147483647 h 683"/>
              <a:gd name="T32" fmla="*/ 2147483647 w 3169"/>
              <a:gd name="T33" fmla="*/ 2147483647 h 683"/>
              <a:gd name="T34" fmla="*/ 2147483647 w 3169"/>
              <a:gd name="T35" fmla="*/ 2147483647 h 683"/>
              <a:gd name="T36" fmla="*/ 2147483647 w 3169"/>
              <a:gd name="T37" fmla="*/ 2147483647 h 683"/>
              <a:gd name="T38" fmla="*/ 2147483647 w 3169"/>
              <a:gd name="T39" fmla="*/ 2147483647 h 68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169"/>
              <a:gd name="T61" fmla="*/ 0 h 683"/>
              <a:gd name="T62" fmla="*/ 3169 w 3169"/>
              <a:gd name="T63" fmla="*/ 683 h 68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169" h="683">
                <a:moveTo>
                  <a:pt x="1057" y="28"/>
                </a:moveTo>
                <a:cubicBezTo>
                  <a:pt x="1024" y="56"/>
                  <a:pt x="1466" y="226"/>
                  <a:pt x="1322" y="273"/>
                </a:cubicBezTo>
                <a:cubicBezTo>
                  <a:pt x="1178" y="320"/>
                  <a:pt x="380" y="264"/>
                  <a:pt x="190" y="308"/>
                </a:cubicBezTo>
                <a:cubicBezTo>
                  <a:pt x="0" y="352"/>
                  <a:pt x="199" y="501"/>
                  <a:pt x="181" y="536"/>
                </a:cubicBezTo>
                <a:cubicBezTo>
                  <a:pt x="163" y="571"/>
                  <a:pt x="61" y="498"/>
                  <a:pt x="80" y="519"/>
                </a:cubicBezTo>
                <a:cubicBezTo>
                  <a:pt x="83" y="547"/>
                  <a:pt x="238" y="668"/>
                  <a:pt x="295" y="664"/>
                </a:cubicBezTo>
                <a:cubicBezTo>
                  <a:pt x="352" y="660"/>
                  <a:pt x="431" y="506"/>
                  <a:pt x="421" y="494"/>
                </a:cubicBezTo>
                <a:cubicBezTo>
                  <a:pt x="411" y="482"/>
                  <a:pt x="330" y="571"/>
                  <a:pt x="310" y="564"/>
                </a:cubicBezTo>
                <a:cubicBezTo>
                  <a:pt x="290" y="557"/>
                  <a:pt x="105" y="415"/>
                  <a:pt x="496" y="383"/>
                </a:cubicBezTo>
                <a:cubicBezTo>
                  <a:pt x="887" y="351"/>
                  <a:pt x="2255" y="342"/>
                  <a:pt x="2654" y="373"/>
                </a:cubicBezTo>
                <a:cubicBezTo>
                  <a:pt x="3053" y="404"/>
                  <a:pt x="2923" y="564"/>
                  <a:pt x="2890" y="569"/>
                </a:cubicBezTo>
                <a:cubicBezTo>
                  <a:pt x="2857" y="574"/>
                  <a:pt x="2797" y="492"/>
                  <a:pt x="2795" y="514"/>
                </a:cubicBezTo>
                <a:cubicBezTo>
                  <a:pt x="2793" y="536"/>
                  <a:pt x="2908" y="675"/>
                  <a:pt x="2970" y="679"/>
                </a:cubicBezTo>
                <a:cubicBezTo>
                  <a:pt x="3032" y="683"/>
                  <a:pt x="3156" y="559"/>
                  <a:pt x="3169" y="541"/>
                </a:cubicBezTo>
                <a:cubicBezTo>
                  <a:pt x="3149" y="506"/>
                  <a:pt x="3094" y="606"/>
                  <a:pt x="3046" y="568"/>
                </a:cubicBezTo>
                <a:cubicBezTo>
                  <a:pt x="2998" y="530"/>
                  <a:pt x="3115" y="363"/>
                  <a:pt x="2880" y="313"/>
                </a:cubicBezTo>
                <a:cubicBezTo>
                  <a:pt x="2645" y="263"/>
                  <a:pt x="1773" y="315"/>
                  <a:pt x="1633" y="268"/>
                </a:cubicBezTo>
                <a:cubicBezTo>
                  <a:pt x="1493" y="221"/>
                  <a:pt x="2057" y="56"/>
                  <a:pt x="2038" y="28"/>
                </a:cubicBezTo>
                <a:cubicBezTo>
                  <a:pt x="2019" y="0"/>
                  <a:pt x="1677" y="103"/>
                  <a:pt x="1517" y="103"/>
                </a:cubicBezTo>
                <a:cubicBezTo>
                  <a:pt x="1357" y="103"/>
                  <a:pt x="1090" y="0"/>
                  <a:pt x="1057" y="28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3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0200" y="4061460"/>
            <a:ext cx="23526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Sparse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Coding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C6CA-4EA2-4716-8047-0BD612DFB98F}" type="datetime1">
              <a:rPr lang="en-US" smtClean="0"/>
              <a:t>11/15/2016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2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Matching Pursuit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Algorithms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" name="AutoShape 8"/>
          <p:cNvSpPr>
            <a:spLocks noChangeArrowheads="1"/>
          </p:cNvSpPr>
          <p:nvPr/>
        </p:nvSpPr>
        <p:spPr bwMode="auto">
          <a:xfrm>
            <a:off x="6943581" y="1989137"/>
            <a:ext cx="2540000" cy="1358900"/>
          </a:xfrm>
          <a:prstGeom prst="bracketPair">
            <a:avLst>
              <a:gd name="adj" fmla="val 4463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" name="AutoShape 9"/>
          <p:cNvSpPr>
            <a:spLocks noChangeArrowheads="1"/>
          </p:cNvSpPr>
          <p:nvPr/>
        </p:nvSpPr>
        <p:spPr bwMode="auto">
          <a:xfrm>
            <a:off x="9694718" y="1985962"/>
            <a:ext cx="273050" cy="2266950"/>
          </a:xfrm>
          <a:prstGeom prst="bracketPair">
            <a:avLst>
              <a:gd name="adj" fmla="val 16778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3" name="Group 173"/>
          <p:cNvGrpSpPr>
            <a:grpSpLocks/>
          </p:cNvGrpSpPr>
          <p:nvPr/>
        </p:nvGrpSpPr>
        <p:grpSpPr bwMode="auto">
          <a:xfrm>
            <a:off x="7026131" y="1997075"/>
            <a:ext cx="2382837" cy="1347787"/>
            <a:chOff x="3047" y="859"/>
            <a:chExt cx="1501" cy="849"/>
          </a:xfrm>
        </p:grpSpPr>
        <p:sp>
          <p:nvSpPr>
            <p:cNvPr id="284" name="Rectangle 11"/>
            <p:cNvSpPr>
              <a:spLocks noChangeArrowheads="1"/>
            </p:cNvSpPr>
            <p:nvPr/>
          </p:nvSpPr>
          <p:spPr bwMode="auto">
            <a:xfrm>
              <a:off x="3047" y="859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" name="Rectangle 12"/>
            <p:cNvSpPr>
              <a:spLocks noChangeArrowheads="1"/>
            </p:cNvSpPr>
            <p:nvPr/>
          </p:nvSpPr>
          <p:spPr bwMode="auto">
            <a:xfrm>
              <a:off x="3103" y="859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" name="Rectangle 13"/>
            <p:cNvSpPr>
              <a:spLocks noChangeArrowheads="1"/>
            </p:cNvSpPr>
            <p:nvPr/>
          </p:nvSpPr>
          <p:spPr bwMode="auto">
            <a:xfrm>
              <a:off x="3158" y="859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" name="Rectangle 14"/>
            <p:cNvSpPr>
              <a:spLocks noChangeArrowheads="1"/>
            </p:cNvSpPr>
            <p:nvPr/>
          </p:nvSpPr>
          <p:spPr bwMode="auto">
            <a:xfrm>
              <a:off x="3213" y="859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" name="Rectangle 15"/>
            <p:cNvSpPr>
              <a:spLocks noChangeArrowheads="1"/>
            </p:cNvSpPr>
            <p:nvPr/>
          </p:nvSpPr>
          <p:spPr bwMode="auto">
            <a:xfrm>
              <a:off x="3269" y="859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" name="Rectangle 16"/>
            <p:cNvSpPr>
              <a:spLocks noChangeArrowheads="1"/>
            </p:cNvSpPr>
            <p:nvPr/>
          </p:nvSpPr>
          <p:spPr bwMode="auto">
            <a:xfrm>
              <a:off x="3325" y="859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" name="Rectangle 17"/>
            <p:cNvSpPr>
              <a:spLocks noChangeArrowheads="1"/>
            </p:cNvSpPr>
            <p:nvPr/>
          </p:nvSpPr>
          <p:spPr bwMode="auto">
            <a:xfrm>
              <a:off x="3380" y="859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" name="Rectangle 18"/>
            <p:cNvSpPr>
              <a:spLocks noChangeArrowheads="1"/>
            </p:cNvSpPr>
            <p:nvPr/>
          </p:nvSpPr>
          <p:spPr bwMode="auto">
            <a:xfrm>
              <a:off x="3436" y="859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" name="Rectangle 19"/>
            <p:cNvSpPr>
              <a:spLocks noChangeArrowheads="1"/>
            </p:cNvSpPr>
            <p:nvPr/>
          </p:nvSpPr>
          <p:spPr bwMode="auto">
            <a:xfrm>
              <a:off x="3492" y="859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" name="Rectangle 20"/>
            <p:cNvSpPr>
              <a:spLocks noChangeArrowheads="1"/>
            </p:cNvSpPr>
            <p:nvPr/>
          </p:nvSpPr>
          <p:spPr bwMode="auto">
            <a:xfrm>
              <a:off x="3547" y="859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4" name="Rectangle 21"/>
            <p:cNvSpPr>
              <a:spLocks noChangeArrowheads="1"/>
            </p:cNvSpPr>
            <p:nvPr/>
          </p:nvSpPr>
          <p:spPr bwMode="auto">
            <a:xfrm>
              <a:off x="3603" y="859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" name="Rectangle 22"/>
            <p:cNvSpPr>
              <a:spLocks noChangeArrowheads="1"/>
            </p:cNvSpPr>
            <p:nvPr/>
          </p:nvSpPr>
          <p:spPr bwMode="auto">
            <a:xfrm>
              <a:off x="3659" y="859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" name="Rectangle 23"/>
            <p:cNvSpPr>
              <a:spLocks noChangeArrowheads="1"/>
            </p:cNvSpPr>
            <p:nvPr/>
          </p:nvSpPr>
          <p:spPr bwMode="auto">
            <a:xfrm>
              <a:off x="3714" y="859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" name="Rectangle 24"/>
            <p:cNvSpPr>
              <a:spLocks noChangeArrowheads="1"/>
            </p:cNvSpPr>
            <p:nvPr/>
          </p:nvSpPr>
          <p:spPr bwMode="auto">
            <a:xfrm>
              <a:off x="3770" y="859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" name="Rectangle 25"/>
            <p:cNvSpPr>
              <a:spLocks noChangeArrowheads="1"/>
            </p:cNvSpPr>
            <p:nvPr/>
          </p:nvSpPr>
          <p:spPr bwMode="auto">
            <a:xfrm>
              <a:off x="3826" y="859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" name="Rectangle 26"/>
            <p:cNvSpPr>
              <a:spLocks noChangeArrowheads="1"/>
            </p:cNvSpPr>
            <p:nvPr/>
          </p:nvSpPr>
          <p:spPr bwMode="auto">
            <a:xfrm>
              <a:off x="3881" y="859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" name="Rectangle 27"/>
            <p:cNvSpPr>
              <a:spLocks noChangeArrowheads="1"/>
            </p:cNvSpPr>
            <p:nvPr/>
          </p:nvSpPr>
          <p:spPr bwMode="auto">
            <a:xfrm>
              <a:off x="3937" y="859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" name="Rectangle 28"/>
            <p:cNvSpPr>
              <a:spLocks noChangeArrowheads="1"/>
            </p:cNvSpPr>
            <p:nvPr/>
          </p:nvSpPr>
          <p:spPr bwMode="auto">
            <a:xfrm>
              <a:off x="3992" y="859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" name="Rectangle 29"/>
            <p:cNvSpPr>
              <a:spLocks noChangeArrowheads="1"/>
            </p:cNvSpPr>
            <p:nvPr/>
          </p:nvSpPr>
          <p:spPr bwMode="auto">
            <a:xfrm>
              <a:off x="4048" y="859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" name="Rectangle 30"/>
            <p:cNvSpPr>
              <a:spLocks noChangeArrowheads="1"/>
            </p:cNvSpPr>
            <p:nvPr/>
          </p:nvSpPr>
          <p:spPr bwMode="auto">
            <a:xfrm>
              <a:off x="4103" y="859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" name="Rectangle 31"/>
            <p:cNvSpPr>
              <a:spLocks noChangeArrowheads="1"/>
            </p:cNvSpPr>
            <p:nvPr/>
          </p:nvSpPr>
          <p:spPr bwMode="auto">
            <a:xfrm>
              <a:off x="4159" y="859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" name="Rectangle 32"/>
            <p:cNvSpPr>
              <a:spLocks noChangeArrowheads="1"/>
            </p:cNvSpPr>
            <p:nvPr/>
          </p:nvSpPr>
          <p:spPr bwMode="auto">
            <a:xfrm>
              <a:off x="4214" y="859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" name="Rectangle 33"/>
            <p:cNvSpPr>
              <a:spLocks noChangeArrowheads="1"/>
            </p:cNvSpPr>
            <p:nvPr/>
          </p:nvSpPr>
          <p:spPr bwMode="auto">
            <a:xfrm>
              <a:off x="4270" y="859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" name="Rectangle 34"/>
            <p:cNvSpPr>
              <a:spLocks noChangeArrowheads="1"/>
            </p:cNvSpPr>
            <p:nvPr/>
          </p:nvSpPr>
          <p:spPr bwMode="auto">
            <a:xfrm>
              <a:off x="4326" y="859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" name="Rectangle 35"/>
            <p:cNvSpPr>
              <a:spLocks noChangeArrowheads="1"/>
            </p:cNvSpPr>
            <p:nvPr/>
          </p:nvSpPr>
          <p:spPr bwMode="auto">
            <a:xfrm>
              <a:off x="4381" y="859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" name="Rectangle 36"/>
            <p:cNvSpPr>
              <a:spLocks noChangeArrowheads="1"/>
            </p:cNvSpPr>
            <p:nvPr/>
          </p:nvSpPr>
          <p:spPr bwMode="auto">
            <a:xfrm>
              <a:off x="4437" y="859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" name="Rectangle 37"/>
            <p:cNvSpPr>
              <a:spLocks noChangeArrowheads="1"/>
            </p:cNvSpPr>
            <p:nvPr/>
          </p:nvSpPr>
          <p:spPr bwMode="auto">
            <a:xfrm>
              <a:off x="4493" y="859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1" name="Group 236"/>
          <p:cNvGrpSpPr>
            <a:grpSpLocks/>
          </p:cNvGrpSpPr>
          <p:nvPr/>
        </p:nvGrpSpPr>
        <p:grpSpPr bwMode="auto">
          <a:xfrm>
            <a:off x="9782031" y="1979612"/>
            <a:ext cx="88900" cy="2278063"/>
            <a:chOff x="4783" y="848"/>
            <a:chExt cx="56" cy="1435"/>
          </a:xfrm>
        </p:grpSpPr>
        <p:sp>
          <p:nvSpPr>
            <p:cNvPr id="312" name="Rectangle 54"/>
            <p:cNvSpPr>
              <a:spLocks noChangeArrowheads="1"/>
            </p:cNvSpPr>
            <p:nvPr/>
          </p:nvSpPr>
          <p:spPr bwMode="auto">
            <a:xfrm>
              <a:off x="4784" y="848"/>
              <a:ext cx="55" cy="8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3" name="Group 55"/>
            <p:cNvGrpSpPr>
              <a:grpSpLocks/>
            </p:cNvGrpSpPr>
            <p:nvPr/>
          </p:nvGrpSpPr>
          <p:grpSpPr bwMode="auto">
            <a:xfrm>
              <a:off x="4785" y="904"/>
              <a:ext cx="52" cy="740"/>
              <a:chOff x="3572" y="2543"/>
              <a:chExt cx="1496" cy="740"/>
            </a:xfrm>
          </p:grpSpPr>
          <p:sp>
            <p:nvSpPr>
              <p:cNvPr id="326" name="Line 56"/>
              <p:cNvSpPr>
                <a:spLocks noChangeShapeType="1"/>
              </p:cNvSpPr>
              <p:nvPr/>
            </p:nvSpPr>
            <p:spPr bwMode="auto">
              <a:xfrm>
                <a:off x="3572" y="2543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Line 57"/>
              <p:cNvSpPr>
                <a:spLocks noChangeShapeType="1"/>
              </p:cNvSpPr>
              <p:nvPr/>
            </p:nvSpPr>
            <p:spPr bwMode="auto">
              <a:xfrm>
                <a:off x="3574" y="2595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Line 58"/>
              <p:cNvSpPr>
                <a:spLocks noChangeShapeType="1"/>
              </p:cNvSpPr>
              <p:nvPr/>
            </p:nvSpPr>
            <p:spPr bwMode="auto">
              <a:xfrm>
                <a:off x="3574" y="2648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Line 59"/>
              <p:cNvSpPr>
                <a:spLocks noChangeShapeType="1"/>
              </p:cNvSpPr>
              <p:nvPr/>
            </p:nvSpPr>
            <p:spPr bwMode="auto">
              <a:xfrm>
                <a:off x="3572" y="2701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Line 60"/>
              <p:cNvSpPr>
                <a:spLocks noChangeShapeType="1"/>
              </p:cNvSpPr>
              <p:nvPr/>
            </p:nvSpPr>
            <p:spPr bwMode="auto">
              <a:xfrm>
                <a:off x="3574" y="2754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Line 61"/>
              <p:cNvSpPr>
                <a:spLocks noChangeShapeType="1"/>
              </p:cNvSpPr>
              <p:nvPr/>
            </p:nvSpPr>
            <p:spPr bwMode="auto">
              <a:xfrm>
                <a:off x="3574" y="2807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Line 62"/>
              <p:cNvSpPr>
                <a:spLocks noChangeShapeType="1"/>
              </p:cNvSpPr>
              <p:nvPr/>
            </p:nvSpPr>
            <p:spPr bwMode="auto">
              <a:xfrm>
                <a:off x="3572" y="2860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Line 63"/>
              <p:cNvSpPr>
                <a:spLocks noChangeShapeType="1"/>
              </p:cNvSpPr>
              <p:nvPr/>
            </p:nvSpPr>
            <p:spPr bwMode="auto">
              <a:xfrm>
                <a:off x="3574" y="2913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Line 64"/>
              <p:cNvSpPr>
                <a:spLocks noChangeShapeType="1"/>
              </p:cNvSpPr>
              <p:nvPr/>
            </p:nvSpPr>
            <p:spPr bwMode="auto">
              <a:xfrm>
                <a:off x="3574" y="2965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Line 65"/>
              <p:cNvSpPr>
                <a:spLocks noChangeShapeType="1"/>
              </p:cNvSpPr>
              <p:nvPr/>
            </p:nvSpPr>
            <p:spPr bwMode="auto">
              <a:xfrm>
                <a:off x="3572" y="3018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Line 66"/>
              <p:cNvSpPr>
                <a:spLocks noChangeShapeType="1"/>
              </p:cNvSpPr>
              <p:nvPr/>
            </p:nvSpPr>
            <p:spPr bwMode="auto">
              <a:xfrm>
                <a:off x="3574" y="3071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Line 67"/>
              <p:cNvSpPr>
                <a:spLocks noChangeShapeType="1"/>
              </p:cNvSpPr>
              <p:nvPr/>
            </p:nvSpPr>
            <p:spPr bwMode="auto">
              <a:xfrm>
                <a:off x="3574" y="3124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Line 68"/>
              <p:cNvSpPr>
                <a:spLocks noChangeShapeType="1"/>
              </p:cNvSpPr>
              <p:nvPr/>
            </p:nvSpPr>
            <p:spPr bwMode="auto">
              <a:xfrm>
                <a:off x="3572" y="3177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Line 69"/>
              <p:cNvSpPr>
                <a:spLocks noChangeShapeType="1"/>
              </p:cNvSpPr>
              <p:nvPr/>
            </p:nvSpPr>
            <p:spPr bwMode="auto">
              <a:xfrm>
                <a:off x="3574" y="3230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Line 70"/>
              <p:cNvSpPr>
                <a:spLocks noChangeShapeType="1"/>
              </p:cNvSpPr>
              <p:nvPr/>
            </p:nvSpPr>
            <p:spPr bwMode="auto">
              <a:xfrm>
                <a:off x="3574" y="3283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4" name="Rectangle 71"/>
            <p:cNvSpPr>
              <a:spLocks noChangeArrowheads="1"/>
            </p:cNvSpPr>
            <p:nvPr/>
          </p:nvSpPr>
          <p:spPr bwMode="auto">
            <a:xfrm>
              <a:off x="4783" y="1699"/>
              <a:ext cx="55" cy="58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5" name="Group 72"/>
            <p:cNvGrpSpPr>
              <a:grpSpLocks/>
            </p:cNvGrpSpPr>
            <p:nvPr/>
          </p:nvGrpSpPr>
          <p:grpSpPr bwMode="auto">
            <a:xfrm>
              <a:off x="4786" y="1755"/>
              <a:ext cx="46" cy="475"/>
              <a:chOff x="2353" y="2448"/>
              <a:chExt cx="79" cy="475"/>
            </a:xfrm>
          </p:grpSpPr>
          <p:sp>
            <p:nvSpPr>
              <p:cNvPr id="316" name="Line 73"/>
              <p:cNvSpPr>
                <a:spLocks noChangeShapeType="1"/>
              </p:cNvSpPr>
              <p:nvPr/>
            </p:nvSpPr>
            <p:spPr bwMode="auto">
              <a:xfrm>
                <a:off x="2353" y="2448"/>
                <a:ext cx="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Line 74"/>
              <p:cNvSpPr>
                <a:spLocks noChangeShapeType="1"/>
              </p:cNvSpPr>
              <p:nvPr/>
            </p:nvSpPr>
            <p:spPr bwMode="auto">
              <a:xfrm>
                <a:off x="2353" y="2500"/>
                <a:ext cx="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Line 75"/>
              <p:cNvSpPr>
                <a:spLocks noChangeShapeType="1"/>
              </p:cNvSpPr>
              <p:nvPr/>
            </p:nvSpPr>
            <p:spPr bwMode="auto">
              <a:xfrm>
                <a:off x="2353" y="2553"/>
                <a:ext cx="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Line 76"/>
              <p:cNvSpPr>
                <a:spLocks noChangeShapeType="1"/>
              </p:cNvSpPr>
              <p:nvPr/>
            </p:nvSpPr>
            <p:spPr bwMode="auto">
              <a:xfrm>
                <a:off x="2353" y="2606"/>
                <a:ext cx="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Line 77"/>
              <p:cNvSpPr>
                <a:spLocks noChangeShapeType="1"/>
              </p:cNvSpPr>
              <p:nvPr/>
            </p:nvSpPr>
            <p:spPr bwMode="auto">
              <a:xfrm>
                <a:off x="2353" y="2659"/>
                <a:ext cx="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Line 78"/>
              <p:cNvSpPr>
                <a:spLocks noChangeShapeType="1"/>
              </p:cNvSpPr>
              <p:nvPr/>
            </p:nvSpPr>
            <p:spPr bwMode="auto">
              <a:xfrm>
                <a:off x="2353" y="2712"/>
                <a:ext cx="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Line 79"/>
              <p:cNvSpPr>
                <a:spLocks noChangeShapeType="1"/>
              </p:cNvSpPr>
              <p:nvPr/>
            </p:nvSpPr>
            <p:spPr bwMode="auto">
              <a:xfrm>
                <a:off x="2353" y="2765"/>
                <a:ext cx="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Line 80"/>
              <p:cNvSpPr>
                <a:spLocks noChangeShapeType="1"/>
              </p:cNvSpPr>
              <p:nvPr/>
            </p:nvSpPr>
            <p:spPr bwMode="auto">
              <a:xfrm>
                <a:off x="2353" y="2818"/>
                <a:ext cx="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Line 81"/>
              <p:cNvSpPr>
                <a:spLocks noChangeShapeType="1"/>
              </p:cNvSpPr>
              <p:nvPr/>
            </p:nvSpPr>
            <p:spPr bwMode="auto">
              <a:xfrm>
                <a:off x="2353" y="2870"/>
                <a:ext cx="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Line 82"/>
              <p:cNvSpPr>
                <a:spLocks noChangeShapeType="1"/>
              </p:cNvSpPr>
              <p:nvPr/>
            </p:nvSpPr>
            <p:spPr bwMode="auto">
              <a:xfrm>
                <a:off x="2353" y="2923"/>
                <a:ext cx="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1" name="AutoShape 86"/>
          <p:cNvSpPr>
            <a:spLocks noChangeArrowheads="1"/>
          </p:cNvSpPr>
          <p:nvPr/>
        </p:nvSpPr>
        <p:spPr bwMode="auto">
          <a:xfrm>
            <a:off x="10634518" y="2006600"/>
            <a:ext cx="273050" cy="1336675"/>
          </a:xfrm>
          <a:prstGeom prst="bracketPair">
            <a:avLst>
              <a:gd name="adj" fmla="val 16778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" name="Rectangle 87"/>
          <p:cNvSpPr>
            <a:spLocks noChangeArrowheads="1"/>
          </p:cNvSpPr>
          <p:nvPr/>
        </p:nvSpPr>
        <p:spPr bwMode="auto">
          <a:xfrm>
            <a:off x="10731356" y="2000250"/>
            <a:ext cx="87312" cy="13525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3" name="Group 88"/>
          <p:cNvGrpSpPr>
            <a:grpSpLocks/>
          </p:cNvGrpSpPr>
          <p:nvPr/>
        </p:nvGrpSpPr>
        <p:grpSpPr bwMode="auto">
          <a:xfrm>
            <a:off x="10736118" y="2089150"/>
            <a:ext cx="79375" cy="1174750"/>
            <a:chOff x="3572" y="2543"/>
            <a:chExt cx="1496" cy="740"/>
          </a:xfrm>
        </p:grpSpPr>
        <p:sp>
          <p:nvSpPr>
            <p:cNvPr id="344" name="Line 89"/>
            <p:cNvSpPr>
              <a:spLocks noChangeShapeType="1"/>
            </p:cNvSpPr>
            <p:nvPr/>
          </p:nvSpPr>
          <p:spPr bwMode="auto">
            <a:xfrm>
              <a:off x="3572" y="2543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Line 90"/>
            <p:cNvSpPr>
              <a:spLocks noChangeShapeType="1"/>
            </p:cNvSpPr>
            <p:nvPr/>
          </p:nvSpPr>
          <p:spPr bwMode="auto">
            <a:xfrm>
              <a:off x="3574" y="2595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Line 91"/>
            <p:cNvSpPr>
              <a:spLocks noChangeShapeType="1"/>
            </p:cNvSpPr>
            <p:nvPr/>
          </p:nvSpPr>
          <p:spPr bwMode="auto">
            <a:xfrm>
              <a:off x="3574" y="2648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Line 92"/>
            <p:cNvSpPr>
              <a:spLocks noChangeShapeType="1"/>
            </p:cNvSpPr>
            <p:nvPr/>
          </p:nvSpPr>
          <p:spPr bwMode="auto">
            <a:xfrm>
              <a:off x="3572" y="2701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Line 93"/>
            <p:cNvSpPr>
              <a:spLocks noChangeShapeType="1"/>
            </p:cNvSpPr>
            <p:nvPr/>
          </p:nvSpPr>
          <p:spPr bwMode="auto">
            <a:xfrm>
              <a:off x="3574" y="2754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Line 94"/>
            <p:cNvSpPr>
              <a:spLocks noChangeShapeType="1"/>
            </p:cNvSpPr>
            <p:nvPr/>
          </p:nvSpPr>
          <p:spPr bwMode="auto">
            <a:xfrm>
              <a:off x="3574" y="2807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Line 95"/>
            <p:cNvSpPr>
              <a:spLocks noChangeShapeType="1"/>
            </p:cNvSpPr>
            <p:nvPr/>
          </p:nvSpPr>
          <p:spPr bwMode="auto">
            <a:xfrm>
              <a:off x="3572" y="2860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Line 96"/>
            <p:cNvSpPr>
              <a:spLocks noChangeShapeType="1"/>
            </p:cNvSpPr>
            <p:nvPr/>
          </p:nvSpPr>
          <p:spPr bwMode="auto">
            <a:xfrm>
              <a:off x="3574" y="2913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Line 97"/>
            <p:cNvSpPr>
              <a:spLocks noChangeShapeType="1"/>
            </p:cNvSpPr>
            <p:nvPr/>
          </p:nvSpPr>
          <p:spPr bwMode="auto">
            <a:xfrm>
              <a:off x="3574" y="2965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Line 98"/>
            <p:cNvSpPr>
              <a:spLocks noChangeShapeType="1"/>
            </p:cNvSpPr>
            <p:nvPr/>
          </p:nvSpPr>
          <p:spPr bwMode="auto">
            <a:xfrm>
              <a:off x="3572" y="3018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Line 99"/>
            <p:cNvSpPr>
              <a:spLocks noChangeShapeType="1"/>
            </p:cNvSpPr>
            <p:nvPr/>
          </p:nvSpPr>
          <p:spPr bwMode="auto">
            <a:xfrm>
              <a:off x="3574" y="3071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Line 100"/>
            <p:cNvSpPr>
              <a:spLocks noChangeShapeType="1"/>
            </p:cNvSpPr>
            <p:nvPr/>
          </p:nvSpPr>
          <p:spPr bwMode="auto">
            <a:xfrm>
              <a:off x="3574" y="3124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Line 101"/>
            <p:cNvSpPr>
              <a:spLocks noChangeShapeType="1"/>
            </p:cNvSpPr>
            <p:nvPr/>
          </p:nvSpPr>
          <p:spPr bwMode="auto">
            <a:xfrm>
              <a:off x="3572" y="3177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Line 102"/>
            <p:cNvSpPr>
              <a:spLocks noChangeShapeType="1"/>
            </p:cNvSpPr>
            <p:nvPr/>
          </p:nvSpPr>
          <p:spPr bwMode="auto">
            <a:xfrm>
              <a:off x="3574" y="3230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Line 103"/>
            <p:cNvSpPr>
              <a:spLocks noChangeShapeType="1"/>
            </p:cNvSpPr>
            <p:nvPr/>
          </p:nvSpPr>
          <p:spPr bwMode="auto">
            <a:xfrm>
              <a:off x="3574" y="3283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9" name="Line 104"/>
          <p:cNvSpPr>
            <a:spLocks noChangeShapeType="1"/>
          </p:cNvSpPr>
          <p:nvPr/>
        </p:nvSpPr>
        <p:spPr bwMode="auto">
          <a:xfrm>
            <a:off x="10239548" y="2637789"/>
            <a:ext cx="125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0" name="Line 105"/>
          <p:cNvSpPr>
            <a:spLocks noChangeShapeType="1"/>
          </p:cNvSpPr>
          <p:nvPr/>
        </p:nvSpPr>
        <p:spPr bwMode="auto">
          <a:xfrm>
            <a:off x="10239548" y="2720339"/>
            <a:ext cx="125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1" name="Rectangle 106"/>
          <p:cNvSpPr>
            <a:spLocks noChangeArrowheads="1"/>
          </p:cNvSpPr>
          <p:nvPr/>
        </p:nvSpPr>
        <p:spPr bwMode="auto">
          <a:xfrm>
            <a:off x="10740881" y="2097087"/>
            <a:ext cx="69850" cy="666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62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485398"/>
              </p:ext>
            </p:extLst>
          </p:nvPr>
        </p:nvGraphicFramePr>
        <p:xfrm>
          <a:off x="9872518" y="2327275"/>
          <a:ext cx="1098550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" name="משוואה" r:id="rId3" imgW="177480" imgH="152280" progId="Equation.3">
                  <p:embed/>
                </p:oleObj>
              </mc:Choice>
              <mc:Fallback>
                <p:oleObj name="משוואה" r:id="rId3" imgW="177480" imgH="152280" progId="Equation.3">
                  <p:embed/>
                  <p:pic>
                    <p:nvPicPr>
                      <p:cNvPr id="308331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2518" y="2327275"/>
                        <a:ext cx="1098550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3" name="Rectangle 127"/>
          <p:cNvSpPr txBox="1">
            <a:spLocks noChangeArrowheads="1"/>
          </p:cNvSpPr>
          <p:nvPr/>
        </p:nvSpPr>
        <p:spPr>
          <a:xfrm>
            <a:off x="385352" y="3716337"/>
            <a:ext cx="4541837" cy="12541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Next steps: given the previously found atoms, find the next </a:t>
            </a:r>
            <a:r>
              <a:rPr lang="en-US" altLang="en-US" sz="2400" b="1" u="sng" dirty="0" smtClean="0">
                <a:latin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en-US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altLang="en-US" sz="240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best fit </a:t>
            </a:r>
            <a:r>
              <a:rPr lang="en-US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…</a:t>
            </a:r>
            <a:endParaRPr lang="en-US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64" name="Group 205"/>
          <p:cNvGrpSpPr>
            <a:grpSpLocks/>
          </p:cNvGrpSpPr>
          <p:nvPr/>
        </p:nvGrpSpPr>
        <p:grpSpPr bwMode="auto">
          <a:xfrm>
            <a:off x="7030893" y="1985962"/>
            <a:ext cx="2835275" cy="1358900"/>
            <a:chOff x="3050" y="852"/>
            <a:chExt cx="1786" cy="856"/>
          </a:xfrm>
        </p:grpSpPr>
        <p:sp>
          <p:nvSpPr>
            <p:cNvPr id="365" name="Rectangle 128"/>
            <p:cNvSpPr>
              <a:spLocks noChangeArrowheads="1"/>
            </p:cNvSpPr>
            <p:nvPr/>
          </p:nvSpPr>
          <p:spPr bwMode="auto">
            <a:xfrm>
              <a:off x="3050" y="859"/>
              <a:ext cx="56" cy="849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" name="Rectangle 174"/>
            <p:cNvSpPr>
              <a:spLocks noChangeArrowheads="1"/>
            </p:cNvSpPr>
            <p:nvPr/>
          </p:nvSpPr>
          <p:spPr bwMode="auto">
            <a:xfrm>
              <a:off x="4786" y="852"/>
              <a:ext cx="50" cy="5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7" name="Group 206"/>
          <p:cNvGrpSpPr>
            <a:grpSpLocks/>
          </p:cNvGrpSpPr>
          <p:nvPr/>
        </p:nvGrpSpPr>
        <p:grpSpPr bwMode="auto">
          <a:xfrm>
            <a:off x="7119793" y="1997075"/>
            <a:ext cx="2746375" cy="1347787"/>
            <a:chOff x="3106" y="859"/>
            <a:chExt cx="1730" cy="849"/>
          </a:xfrm>
        </p:grpSpPr>
        <p:sp>
          <p:nvSpPr>
            <p:cNvPr id="368" name="Rectangle 129"/>
            <p:cNvSpPr>
              <a:spLocks noChangeArrowheads="1"/>
            </p:cNvSpPr>
            <p:nvPr/>
          </p:nvSpPr>
          <p:spPr bwMode="auto">
            <a:xfrm>
              <a:off x="3106" y="859"/>
              <a:ext cx="55" cy="849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" name="Rectangle 178"/>
            <p:cNvSpPr>
              <a:spLocks noChangeArrowheads="1"/>
            </p:cNvSpPr>
            <p:nvPr/>
          </p:nvSpPr>
          <p:spPr bwMode="auto">
            <a:xfrm>
              <a:off x="4786" y="904"/>
              <a:ext cx="50" cy="5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0" name="Group 207"/>
          <p:cNvGrpSpPr>
            <a:grpSpLocks/>
          </p:cNvGrpSpPr>
          <p:nvPr/>
        </p:nvGrpSpPr>
        <p:grpSpPr bwMode="auto">
          <a:xfrm>
            <a:off x="7207106" y="1997075"/>
            <a:ext cx="2659062" cy="1347787"/>
            <a:chOff x="3161" y="859"/>
            <a:chExt cx="1675" cy="849"/>
          </a:xfrm>
        </p:grpSpPr>
        <p:sp>
          <p:nvSpPr>
            <p:cNvPr id="371" name="Rectangle 130"/>
            <p:cNvSpPr>
              <a:spLocks noChangeArrowheads="1"/>
            </p:cNvSpPr>
            <p:nvPr/>
          </p:nvSpPr>
          <p:spPr bwMode="auto">
            <a:xfrm>
              <a:off x="3161" y="859"/>
              <a:ext cx="55" cy="849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2" name="Rectangle 179"/>
            <p:cNvSpPr>
              <a:spLocks noChangeArrowheads="1"/>
            </p:cNvSpPr>
            <p:nvPr/>
          </p:nvSpPr>
          <p:spPr bwMode="auto">
            <a:xfrm>
              <a:off x="4786" y="957"/>
              <a:ext cx="50" cy="5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3" name="Group 208"/>
          <p:cNvGrpSpPr>
            <a:grpSpLocks/>
          </p:cNvGrpSpPr>
          <p:nvPr/>
        </p:nvGrpSpPr>
        <p:grpSpPr bwMode="auto">
          <a:xfrm>
            <a:off x="7294418" y="1997075"/>
            <a:ext cx="2571750" cy="1347787"/>
            <a:chOff x="3216" y="859"/>
            <a:chExt cx="1620" cy="849"/>
          </a:xfrm>
        </p:grpSpPr>
        <p:sp>
          <p:nvSpPr>
            <p:cNvPr id="374" name="Rectangle 131"/>
            <p:cNvSpPr>
              <a:spLocks noChangeArrowheads="1"/>
            </p:cNvSpPr>
            <p:nvPr/>
          </p:nvSpPr>
          <p:spPr bwMode="auto">
            <a:xfrm>
              <a:off x="3216" y="859"/>
              <a:ext cx="56" cy="849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5" name="Rectangle 180"/>
            <p:cNvSpPr>
              <a:spLocks noChangeArrowheads="1"/>
            </p:cNvSpPr>
            <p:nvPr/>
          </p:nvSpPr>
          <p:spPr bwMode="auto">
            <a:xfrm>
              <a:off x="4786" y="1008"/>
              <a:ext cx="50" cy="5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6" name="Group 209"/>
          <p:cNvGrpSpPr>
            <a:grpSpLocks/>
          </p:cNvGrpSpPr>
          <p:nvPr/>
        </p:nvGrpSpPr>
        <p:grpSpPr bwMode="auto">
          <a:xfrm>
            <a:off x="7383318" y="1997075"/>
            <a:ext cx="2482850" cy="1347787"/>
            <a:chOff x="3272" y="859"/>
            <a:chExt cx="1564" cy="849"/>
          </a:xfrm>
        </p:grpSpPr>
        <p:sp>
          <p:nvSpPr>
            <p:cNvPr id="377" name="Rectangle 132"/>
            <p:cNvSpPr>
              <a:spLocks noChangeArrowheads="1"/>
            </p:cNvSpPr>
            <p:nvPr/>
          </p:nvSpPr>
          <p:spPr bwMode="auto">
            <a:xfrm>
              <a:off x="3272" y="859"/>
              <a:ext cx="56" cy="849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" name="Rectangle 181"/>
            <p:cNvSpPr>
              <a:spLocks noChangeArrowheads="1"/>
            </p:cNvSpPr>
            <p:nvPr/>
          </p:nvSpPr>
          <p:spPr bwMode="auto">
            <a:xfrm>
              <a:off x="4786" y="1063"/>
              <a:ext cx="50" cy="5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" name="Group 210"/>
          <p:cNvGrpSpPr>
            <a:grpSpLocks/>
          </p:cNvGrpSpPr>
          <p:nvPr/>
        </p:nvGrpSpPr>
        <p:grpSpPr bwMode="auto">
          <a:xfrm>
            <a:off x="7472218" y="1997075"/>
            <a:ext cx="2393950" cy="1347787"/>
            <a:chOff x="3328" y="859"/>
            <a:chExt cx="1508" cy="849"/>
          </a:xfrm>
        </p:grpSpPr>
        <p:sp>
          <p:nvSpPr>
            <p:cNvPr id="380" name="Rectangle 133"/>
            <p:cNvSpPr>
              <a:spLocks noChangeArrowheads="1"/>
            </p:cNvSpPr>
            <p:nvPr/>
          </p:nvSpPr>
          <p:spPr bwMode="auto">
            <a:xfrm>
              <a:off x="3328" y="859"/>
              <a:ext cx="55" cy="849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" name="Rectangle 182"/>
            <p:cNvSpPr>
              <a:spLocks noChangeArrowheads="1"/>
            </p:cNvSpPr>
            <p:nvPr/>
          </p:nvSpPr>
          <p:spPr bwMode="auto">
            <a:xfrm>
              <a:off x="4786" y="1114"/>
              <a:ext cx="50" cy="5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2" name="Group 211"/>
          <p:cNvGrpSpPr>
            <a:grpSpLocks/>
          </p:cNvGrpSpPr>
          <p:nvPr/>
        </p:nvGrpSpPr>
        <p:grpSpPr bwMode="auto">
          <a:xfrm>
            <a:off x="7559531" y="1997075"/>
            <a:ext cx="2306637" cy="1347787"/>
            <a:chOff x="3383" y="859"/>
            <a:chExt cx="1453" cy="849"/>
          </a:xfrm>
        </p:grpSpPr>
        <p:sp>
          <p:nvSpPr>
            <p:cNvPr id="383" name="Rectangle 134"/>
            <p:cNvSpPr>
              <a:spLocks noChangeArrowheads="1"/>
            </p:cNvSpPr>
            <p:nvPr/>
          </p:nvSpPr>
          <p:spPr bwMode="auto">
            <a:xfrm>
              <a:off x="3383" y="859"/>
              <a:ext cx="56" cy="849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" name="Rectangle 183"/>
            <p:cNvSpPr>
              <a:spLocks noChangeArrowheads="1"/>
            </p:cNvSpPr>
            <p:nvPr/>
          </p:nvSpPr>
          <p:spPr bwMode="auto">
            <a:xfrm>
              <a:off x="4786" y="1169"/>
              <a:ext cx="50" cy="5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5" name="Group 212"/>
          <p:cNvGrpSpPr>
            <a:grpSpLocks/>
          </p:cNvGrpSpPr>
          <p:nvPr/>
        </p:nvGrpSpPr>
        <p:grpSpPr bwMode="auto">
          <a:xfrm>
            <a:off x="7648431" y="1997075"/>
            <a:ext cx="2217737" cy="1347787"/>
            <a:chOff x="3439" y="859"/>
            <a:chExt cx="1397" cy="849"/>
          </a:xfrm>
        </p:grpSpPr>
        <p:sp>
          <p:nvSpPr>
            <p:cNvPr id="386" name="Rectangle 135"/>
            <p:cNvSpPr>
              <a:spLocks noChangeArrowheads="1"/>
            </p:cNvSpPr>
            <p:nvPr/>
          </p:nvSpPr>
          <p:spPr bwMode="auto">
            <a:xfrm>
              <a:off x="3439" y="859"/>
              <a:ext cx="56" cy="849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" name="Rectangle 184"/>
            <p:cNvSpPr>
              <a:spLocks noChangeArrowheads="1"/>
            </p:cNvSpPr>
            <p:nvPr/>
          </p:nvSpPr>
          <p:spPr bwMode="auto">
            <a:xfrm>
              <a:off x="4786" y="1220"/>
              <a:ext cx="50" cy="5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8" name="Group 213"/>
          <p:cNvGrpSpPr>
            <a:grpSpLocks/>
          </p:cNvGrpSpPr>
          <p:nvPr/>
        </p:nvGrpSpPr>
        <p:grpSpPr bwMode="auto">
          <a:xfrm>
            <a:off x="7737331" y="1997075"/>
            <a:ext cx="2128837" cy="1347787"/>
            <a:chOff x="3495" y="859"/>
            <a:chExt cx="1341" cy="849"/>
          </a:xfrm>
        </p:grpSpPr>
        <p:sp>
          <p:nvSpPr>
            <p:cNvPr id="389" name="Rectangle 136"/>
            <p:cNvSpPr>
              <a:spLocks noChangeArrowheads="1"/>
            </p:cNvSpPr>
            <p:nvPr/>
          </p:nvSpPr>
          <p:spPr bwMode="auto">
            <a:xfrm>
              <a:off x="3495" y="859"/>
              <a:ext cx="55" cy="849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" name="Rectangle 185"/>
            <p:cNvSpPr>
              <a:spLocks noChangeArrowheads="1"/>
            </p:cNvSpPr>
            <p:nvPr/>
          </p:nvSpPr>
          <p:spPr bwMode="auto">
            <a:xfrm>
              <a:off x="4786" y="1273"/>
              <a:ext cx="50" cy="5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1" name="Group 214"/>
          <p:cNvGrpSpPr>
            <a:grpSpLocks/>
          </p:cNvGrpSpPr>
          <p:nvPr/>
        </p:nvGrpSpPr>
        <p:grpSpPr bwMode="auto">
          <a:xfrm>
            <a:off x="7824643" y="1997075"/>
            <a:ext cx="2041525" cy="1347787"/>
            <a:chOff x="3550" y="859"/>
            <a:chExt cx="1286" cy="849"/>
          </a:xfrm>
        </p:grpSpPr>
        <p:sp>
          <p:nvSpPr>
            <p:cNvPr id="392" name="Rectangle 137"/>
            <p:cNvSpPr>
              <a:spLocks noChangeArrowheads="1"/>
            </p:cNvSpPr>
            <p:nvPr/>
          </p:nvSpPr>
          <p:spPr bwMode="auto">
            <a:xfrm>
              <a:off x="3550" y="859"/>
              <a:ext cx="56" cy="849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" name="Rectangle 186"/>
            <p:cNvSpPr>
              <a:spLocks noChangeArrowheads="1"/>
            </p:cNvSpPr>
            <p:nvPr/>
          </p:nvSpPr>
          <p:spPr bwMode="auto">
            <a:xfrm>
              <a:off x="4786" y="1326"/>
              <a:ext cx="50" cy="5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" name="Group 215"/>
          <p:cNvGrpSpPr>
            <a:grpSpLocks/>
          </p:cNvGrpSpPr>
          <p:nvPr/>
        </p:nvGrpSpPr>
        <p:grpSpPr bwMode="auto">
          <a:xfrm>
            <a:off x="7913543" y="1997075"/>
            <a:ext cx="1952625" cy="1347787"/>
            <a:chOff x="3606" y="859"/>
            <a:chExt cx="1230" cy="849"/>
          </a:xfrm>
        </p:grpSpPr>
        <p:sp>
          <p:nvSpPr>
            <p:cNvPr id="395" name="Rectangle 138"/>
            <p:cNvSpPr>
              <a:spLocks noChangeArrowheads="1"/>
            </p:cNvSpPr>
            <p:nvPr/>
          </p:nvSpPr>
          <p:spPr bwMode="auto">
            <a:xfrm>
              <a:off x="3606" y="859"/>
              <a:ext cx="56" cy="849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6" name="Rectangle 187"/>
            <p:cNvSpPr>
              <a:spLocks noChangeArrowheads="1"/>
            </p:cNvSpPr>
            <p:nvPr/>
          </p:nvSpPr>
          <p:spPr bwMode="auto">
            <a:xfrm>
              <a:off x="4786" y="1379"/>
              <a:ext cx="50" cy="5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7" name="Group 216"/>
          <p:cNvGrpSpPr>
            <a:grpSpLocks/>
          </p:cNvGrpSpPr>
          <p:nvPr/>
        </p:nvGrpSpPr>
        <p:grpSpPr bwMode="auto">
          <a:xfrm>
            <a:off x="8002443" y="1997075"/>
            <a:ext cx="1863725" cy="1347787"/>
            <a:chOff x="3662" y="859"/>
            <a:chExt cx="1174" cy="849"/>
          </a:xfrm>
        </p:grpSpPr>
        <p:sp>
          <p:nvSpPr>
            <p:cNvPr id="398" name="Rectangle 139"/>
            <p:cNvSpPr>
              <a:spLocks noChangeArrowheads="1"/>
            </p:cNvSpPr>
            <p:nvPr/>
          </p:nvSpPr>
          <p:spPr bwMode="auto">
            <a:xfrm>
              <a:off x="3662" y="859"/>
              <a:ext cx="55" cy="849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" name="Rectangle 188"/>
            <p:cNvSpPr>
              <a:spLocks noChangeArrowheads="1"/>
            </p:cNvSpPr>
            <p:nvPr/>
          </p:nvSpPr>
          <p:spPr bwMode="auto">
            <a:xfrm>
              <a:off x="4786" y="1432"/>
              <a:ext cx="50" cy="5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" name="Group 217"/>
          <p:cNvGrpSpPr>
            <a:grpSpLocks/>
          </p:cNvGrpSpPr>
          <p:nvPr/>
        </p:nvGrpSpPr>
        <p:grpSpPr bwMode="auto">
          <a:xfrm>
            <a:off x="8089756" y="1997075"/>
            <a:ext cx="1776412" cy="1347787"/>
            <a:chOff x="3717" y="859"/>
            <a:chExt cx="1119" cy="849"/>
          </a:xfrm>
        </p:grpSpPr>
        <p:sp>
          <p:nvSpPr>
            <p:cNvPr id="401" name="Rectangle 140"/>
            <p:cNvSpPr>
              <a:spLocks noChangeArrowheads="1"/>
            </p:cNvSpPr>
            <p:nvPr/>
          </p:nvSpPr>
          <p:spPr bwMode="auto">
            <a:xfrm>
              <a:off x="3717" y="859"/>
              <a:ext cx="56" cy="849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" name="Rectangle 189"/>
            <p:cNvSpPr>
              <a:spLocks noChangeArrowheads="1"/>
            </p:cNvSpPr>
            <p:nvPr/>
          </p:nvSpPr>
          <p:spPr bwMode="auto">
            <a:xfrm>
              <a:off x="4786" y="1485"/>
              <a:ext cx="50" cy="5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3" name="Group 218"/>
          <p:cNvGrpSpPr>
            <a:grpSpLocks/>
          </p:cNvGrpSpPr>
          <p:nvPr/>
        </p:nvGrpSpPr>
        <p:grpSpPr bwMode="auto">
          <a:xfrm>
            <a:off x="8178656" y="1997075"/>
            <a:ext cx="1687512" cy="1347787"/>
            <a:chOff x="3773" y="859"/>
            <a:chExt cx="1063" cy="849"/>
          </a:xfrm>
        </p:grpSpPr>
        <p:sp>
          <p:nvSpPr>
            <p:cNvPr id="404" name="Rectangle 141"/>
            <p:cNvSpPr>
              <a:spLocks noChangeArrowheads="1"/>
            </p:cNvSpPr>
            <p:nvPr/>
          </p:nvSpPr>
          <p:spPr bwMode="auto">
            <a:xfrm>
              <a:off x="3773" y="859"/>
              <a:ext cx="56" cy="849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" name="Rectangle 190"/>
            <p:cNvSpPr>
              <a:spLocks noChangeArrowheads="1"/>
            </p:cNvSpPr>
            <p:nvPr/>
          </p:nvSpPr>
          <p:spPr bwMode="auto">
            <a:xfrm>
              <a:off x="4786" y="1538"/>
              <a:ext cx="50" cy="5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6" name="Group 219"/>
          <p:cNvGrpSpPr>
            <a:grpSpLocks/>
          </p:cNvGrpSpPr>
          <p:nvPr/>
        </p:nvGrpSpPr>
        <p:grpSpPr bwMode="auto">
          <a:xfrm>
            <a:off x="8267556" y="1997075"/>
            <a:ext cx="1598612" cy="1347787"/>
            <a:chOff x="3829" y="859"/>
            <a:chExt cx="1007" cy="849"/>
          </a:xfrm>
        </p:grpSpPr>
        <p:sp>
          <p:nvSpPr>
            <p:cNvPr id="407" name="Rectangle 142"/>
            <p:cNvSpPr>
              <a:spLocks noChangeArrowheads="1"/>
            </p:cNvSpPr>
            <p:nvPr/>
          </p:nvSpPr>
          <p:spPr bwMode="auto">
            <a:xfrm>
              <a:off x="3829" y="859"/>
              <a:ext cx="55" cy="849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8" name="Rectangle 191"/>
            <p:cNvSpPr>
              <a:spLocks noChangeArrowheads="1"/>
            </p:cNvSpPr>
            <p:nvPr/>
          </p:nvSpPr>
          <p:spPr bwMode="auto">
            <a:xfrm>
              <a:off x="4786" y="1592"/>
              <a:ext cx="50" cy="5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" name="Group 220"/>
          <p:cNvGrpSpPr>
            <a:grpSpLocks/>
          </p:cNvGrpSpPr>
          <p:nvPr/>
        </p:nvGrpSpPr>
        <p:grpSpPr bwMode="auto">
          <a:xfrm>
            <a:off x="8354868" y="1997075"/>
            <a:ext cx="1511300" cy="1347787"/>
            <a:chOff x="3884" y="859"/>
            <a:chExt cx="952" cy="849"/>
          </a:xfrm>
        </p:grpSpPr>
        <p:sp>
          <p:nvSpPr>
            <p:cNvPr id="410" name="Rectangle 143"/>
            <p:cNvSpPr>
              <a:spLocks noChangeArrowheads="1"/>
            </p:cNvSpPr>
            <p:nvPr/>
          </p:nvSpPr>
          <p:spPr bwMode="auto">
            <a:xfrm>
              <a:off x="3884" y="859"/>
              <a:ext cx="56" cy="849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" name="Rectangle 192"/>
            <p:cNvSpPr>
              <a:spLocks noChangeArrowheads="1"/>
            </p:cNvSpPr>
            <p:nvPr/>
          </p:nvSpPr>
          <p:spPr bwMode="auto">
            <a:xfrm>
              <a:off x="4786" y="1646"/>
              <a:ext cx="50" cy="5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2" name="Group 221"/>
          <p:cNvGrpSpPr>
            <a:grpSpLocks/>
          </p:cNvGrpSpPr>
          <p:nvPr/>
        </p:nvGrpSpPr>
        <p:grpSpPr bwMode="auto">
          <a:xfrm>
            <a:off x="8443768" y="1997075"/>
            <a:ext cx="1422400" cy="1419225"/>
            <a:chOff x="3940" y="859"/>
            <a:chExt cx="896" cy="894"/>
          </a:xfrm>
        </p:grpSpPr>
        <p:sp>
          <p:nvSpPr>
            <p:cNvPr id="413" name="Rectangle 144"/>
            <p:cNvSpPr>
              <a:spLocks noChangeArrowheads="1"/>
            </p:cNvSpPr>
            <p:nvPr/>
          </p:nvSpPr>
          <p:spPr bwMode="auto">
            <a:xfrm>
              <a:off x="3940" y="859"/>
              <a:ext cx="55" cy="849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" name="Rectangle 193"/>
            <p:cNvSpPr>
              <a:spLocks noChangeArrowheads="1"/>
            </p:cNvSpPr>
            <p:nvPr/>
          </p:nvSpPr>
          <p:spPr bwMode="auto">
            <a:xfrm>
              <a:off x="4786" y="1703"/>
              <a:ext cx="50" cy="5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5" name="Group 222"/>
          <p:cNvGrpSpPr>
            <a:grpSpLocks/>
          </p:cNvGrpSpPr>
          <p:nvPr/>
        </p:nvGrpSpPr>
        <p:grpSpPr bwMode="auto">
          <a:xfrm>
            <a:off x="8531081" y="1997075"/>
            <a:ext cx="1335087" cy="1500187"/>
            <a:chOff x="3995" y="859"/>
            <a:chExt cx="841" cy="945"/>
          </a:xfrm>
        </p:grpSpPr>
        <p:sp>
          <p:nvSpPr>
            <p:cNvPr id="416" name="Rectangle 145"/>
            <p:cNvSpPr>
              <a:spLocks noChangeArrowheads="1"/>
            </p:cNvSpPr>
            <p:nvPr/>
          </p:nvSpPr>
          <p:spPr bwMode="auto">
            <a:xfrm>
              <a:off x="3995" y="859"/>
              <a:ext cx="56" cy="849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" name="Rectangle 194"/>
            <p:cNvSpPr>
              <a:spLocks noChangeArrowheads="1"/>
            </p:cNvSpPr>
            <p:nvPr/>
          </p:nvSpPr>
          <p:spPr bwMode="auto">
            <a:xfrm>
              <a:off x="4786" y="1754"/>
              <a:ext cx="50" cy="5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8" name="Group 223"/>
          <p:cNvGrpSpPr>
            <a:grpSpLocks/>
          </p:cNvGrpSpPr>
          <p:nvPr/>
        </p:nvGrpSpPr>
        <p:grpSpPr bwMode="auto">
          <a:xfrm>
            <a:off x="8619981" y="1997075"/>
            <a:ext cx="1246187" cy="1587500"/>
            <a:chOff x="4051" y="859"/>
            <a:chExt cx="785" cy="1000"/>
          </a:xfrm>
        </p:grpSpPr>
        <p:sp>
          <p:nvSpPr>
            <p:cNvPr id="419" name="Rectangle 146"/>
            <p:cNvSpPr>
              <a:spLocks noChangeArrowheads="1"/>
            </p:cNvSpPr>
            <p:nvPr/>
          </p:nvSpPr>
          <p:spPr bwMode="auto">
            <a:xfrm>
              <a:off x="4051" y="859"/>
              <a:ext cx="55" cy="849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" name="Rectangle 195"/>
            <p:cNvSpPr>
              <a:spLocks noChangeArrowheads="1"/>
            </p:cNvSpPr>
            <p:nvPr/>
          </p:nvSpPr>
          <p:spPr bwMode="auto">
            <a:xfrm>
              <a:off x="4786" y="1809"/>
              <a:ext cx="50" cy="5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1" name="Group 224"/>
          <p:cNvGrpSpPr>
            <a:grpSpLocks/>
          </p:cNvGrpSpPr>
          <p:nvPr/>
        </p:nvGrpSpPr>
        <p:grpSpPr bwMode="auto">
          <a:xfrm>
            <a:off x="8707293" y="1997075"/>
            <a:ext cx="1158875" cy="1671637"/>
            <a:chOff x="4106" y="859"/>
            <a:chExt cx="730" cy="1053"/>
          </a:xfrm>
        </p:grpSpPr>
        <p:sp>
          <p:nvSpPr>
            <p:cNvPr id="422" name="Rectangle 147"/>
            <p:cNvSpPr>
              <a:spLocks noChangeArrowheads="1"/>
            </p:cNvSpPr>
            <p:nvPr/>
          </p:nvSpPr>
          <p:spPr bwMode="auto">
            <a:xfrm>
              <a:off x="4106" y="859"/>
              <a:ext cx="56" cy="849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" name="Rectangle 196"/>
            <p:cNvSpPr>
              <a:spLocks noChangeArrowheads="1"/>
            </p:cNvSpPr>
            <p:nvPr/>
          </p:nvSpPr>
          <p:spPr bwMode="auto">
            <a:xfrm>
              <a:off x="4786" y="1862"/>
              <a:ext cx="50" cy="5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4" name="Group 225"/>
          <p:cNvGrpSpPr>
            <a:grpSpLocks/>
          </p:cNvGrpSpPr>
          <p:nvPr/>
        </p:nvGrpSpPr>
        <p:grpSpPr bwMode="auto">
          <a:xfrm>
            <a:off x="8796193" y="1997075"/>
            <a:ext cx="1069975" cy="1758950"/>
            <a:chOff x="4162" y="859"/>
            <a:chExt cx="674" cy="1108"/>
          </a:xfrm>
        </p:grpSpPr>
        <p:sp>
          <p:nvSpPr>
            <p:cNvPr id="425" name="Rectangle 148"/>
            <p:cNvSpPr>
              <a:spLocks noChangeArrowheads="1"/>
            </p:cNvSpPr>
            <p:nvPr/>
          </p:nvSpPr>
          <p:spPr bwMode="auto">
            <a:xfrm>
              <a:off x="4162" y="859"/>
              <a:ext cx="55" cy="849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" name="Rectangle 197"/>
            <p:cNvSpPr>
              <a:spLocks noChangeArrowheads="1"/>
            </p:cNvSpPr>
            <p:nvPr/>
          </p:nvSpPr>
          <p:spPr bwMode="auto">
            <a:xfrm>
              <a:off x="4786" y="1917"/>
              <a:ext cx="50" cy="5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7" name="Group 226"/>
          <p:cNvGrpSpPr>
            <a:grpSpLocks/>
          </p:cNvGrpSpPr>
          <p:nvPr/>
        </p:nvGrpSpPr>
        <p:grpSpPr bwMode="auto">
          <a:xfrm>
            <a:off x="8883506" y="1997075"/>
            <a:ext cx="982662" cy="1843087"/>
            <a:chOff x="4217" y="859"/>
            <a:chExt cx="619" cy="1161"/>
          </a:xfrm>
        </p:grpSpPr>
        <p:sp>
          <p:nvSpPr>
            <p:cNvPr id="428" name="Rectangle 149"/>
            <p:cNvSpPr>
              <a:spLocks noChangeArrowheads="1"/>
            </p:cNvSpPr>
            <p:nvPr/>
          </p:nvSpPr>
          <p:spPr bwMode="auto">
            <a:xfrm>
              <a:off x="4217" y="859"/>
              <a:ext cx="56" cy="849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" name="Rectangle 198"/>
            <p:cNvSpPr>
              <a:spLocks noChangeArrowheads="1"/>
            </p:cNvSpPr>
            <p:nvPr/>
          </p:nvSpPr>
          <p:spPr bwMode="auto">
            <a:xfrm>
              <a:off x="4786" y="1970"/>
              <a:ext cx="50" cy="5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" name="Group 227"/>
          <p:cNvGrpSpPr>
            <a:grpSpLocks/>
          </p:cNvGrpSpPr>
          <p:nvPr/>
        </p:nvGrpSpPr>
        <p:grpSpPr bwMode="auto">
          <a:xfrm>
            <a:off x="8972406" y="1997075"/>
            <a:ext cx="893762" cy="1927225"/>
            <a:chOff x="4273" y="859"/>
            <a:chExt cx="563" cy="1214"/>
          </a:xfrm>
        </p:grpSpPr>
        <p:sp>
          <p:nvSpPr>
            <p:cNvPr id="431" name="Rectangle 150"/>
            <p:cNvSpPr>
              <a:spLocks noChangeArrowheads="1"/>
            </p:cNvSpPr>
            <p:nvPr/>
          </p:nvSpPr>
          <p:spPr bwMode="auto">
            <a:xfrm>
              <a:off x="4273" y="859"/>
              <a:ext cx="56" cy="849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" name="Rectangle 199"/>
            <p:cNvSpPr>
              <a:spLocks noChangeArrowheads="1"/>
            </p:cNvSpPr>
            <p:nvPr/>
          </p:nvSpPr>
          <p:spPr bwMode="auto">
            <a:xfrm>
              <a:off x="4786" y="2023"/>
              <a:ext cx="50" cy="5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3" name="Group 228"/>
          <p:cNvGrpSpPr>
            <a:grpSpLocks/>
          </p:cNvGrpSpPr>
          <p:nvPr/>
        </p:nvGrpSpPr>
        <p:grpSpPr bwMode="auto">
          <a:xfrm>
            <a:off x="9061306" y="1997075"/>
            <a:ext cx="804862" cy="2011362"/>
            <a:chOff x="4329" y="859"/>
            <a:chExt cx="507" cy="1267"/>
          </a:xfrm>
        </p:grpSpPr>
        <p:sp>
          <p:nvSpPr>
            <p:cNvPr id="434" name="Rectangle 151"/>
            <p:cNvSpPr>
              <a:spLocks noChangeArrowheads="1"/>
            </p:cNvSpPr>
            <p:nvPr/>
          </p:nvSpPr>
          <p:spPr bwMode="auto">
            <a:xfrm>
              <a:off x="4329" y="859"/>
              <a:ext cx="55" cy="849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" name="Rectangle 200"/>
            <p:cNvSpPr>
              <a:spLocks noChangeArrowheads="1"/>
            </p:cNvSpPr>
            <p:nvPr/>
          </p:nvSpPr>
          <p:spPr bwMode="auto">
            <a:xfrm>
              <a:off x="4786" y="2076"/>
              <a:ext cx="50" cy="5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6" name="Group 229"/>
          <p:cNvGrpSpPr>
            <a:grpSpLocks/>
          </p:cNvGrpSpPr>
          <p:nvPr/>
        </p:nvGrpSpPr>
        <p:grpSpPr bwMode="auto">
          <a:xfrm>
            <a:off x="9148618" y="1997075"/>
            <a:ext cx="717550" cy="2095500"/>
            <a:chOff x="4384" y="859"/>
            <a:chExt cx="452" cy="1320"/>
          </a:xfrm>
        </p:grpSpPr>
        <p:sp>
          <p:nvSpPr>
            <p:cNvPr id="437" name="Rectangle 152"/>
            <p:cNvSpPr>
              <a:spLocks noChangeArrowheads="1"/>
            </p:cNvSpPr>
            <p:nvPr/>
          </p:nvSpPr>
          <p:spPr bwMode="auto">
            <a:xfrm>
              <a:off x="4384" y="859"/>
              <a:ext cx="56" cy="849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" name="Rectangle 201"/>
            <p:cNvSpPr>
              <a:spLocks noChangeArrowheads="1"/>
            </p:cNvSpPr>
            <p:nvPr/>
          </p:nvSpPr>
          <p:spPr bwMode="auto">
            <a:xfrm>
              <a:off x="4786" y="2129"/>
              <a:ext cx="50" cy="5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9" name="Group 230"/>
          <p:cNvGrpSpPr>
            <a:grpSpLocks/>
          </p:cNvGrpSpPr>
          <p:nvPr/>
        </p:nvGrpSpPr>
        <p:grpSpPr bwMode="auto">
          <a:xfrm>
            <a:off x="9237518" y="1997075"/>
            <a:ext cx="628650" cy="2176462"/>
            <a:chOff x="4440" y="859"/>
            <a:chExt cx="396" cy="1371"/>
          </a:xfrm>
        </p:grpSpPr>
        <p:sp>
          <p:nvSpPr>
            <p:cNvPr id="440" name="Rectangle 153"/>
            <p:cNvSpPr>
              <a:spLocks noChangeArrowheads="1"/>
            </p:cNvSpPr>
            <p:nvPr/>
          </p:nvSpPr>
          <p:spPr bwMode="auto">
            <a:xfrm>
              <a:off x="4440" y="859"/>
              <a:ext cx="56" cy="849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" name="Rectangle 202"/>
            <p:cNvSpPr>
              <a:spLocks noChangeArrowheads="1"/>
            </p:cNvSpPr>
            <p:nvPr/>
          </p:nvSpPr>
          <p:spPr bwMode="auto">
            <a:xfrm>
              <a:off x="4786" y="2180"/>
              <a:ext cx="50" cy="5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2" name="Group 231"/>
          <p:cNvGrpSpPr>
            <a:grpSpLocks/>
          </p:cNvGrpSpPr>
          <p:nvPr/>
        </p:nvGrpSpPr>
        <p:grpSpPr bwMode="auto">
          <a:xfrm>
            <a:off x="9326418" y="1997075"/>
            <a:ext cx="539750" cy="2263775"/>
            <a:chOff x="4496" y="859"/>
            <a:chExt cx="340" cy="1426"/>
          </a:xfrm>
        </p:grpSpPr>
        <p:sp>
          <p:nvSpPr>
            <p:cNvPr id="443" name="Rectangle 154"/>
            <p:cNvSpPr>
              <a:spLocks noChangeArrowheads="1"/>
            </p:cNvSpPr>
            <p:nvPr/>
          </p:nvSpPr>
          <p:spPr bwMode="auto">
            <a:xfrm>
              <a:off x="4496" y="859"/>
              <a:ext cx="55" cy="849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4" name="Rectangle 203"/>
            <p:cNvSpPr>
              <a:spLocks noChangeArrowheads="1"/>
            </p:cNvSpPr>
            <p:nvPr/>
          </p:nvSpPr>
          <p:spPr bwMode="auto">
            <a:xfrm>
              <a:off x="4786" y="2235"/>
              <a:ext cx="50" cy="5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5" name="Group 235"/>
          <p:cNvGrpSpPr>
            <a:grpSpLocks/>
          </p:cNvGrpSpPr>
          <p:nvPr/>
        </p:nvGrpSpPr>
        <p:grpSpPr bwMode="auto">
          <a:xfrm>
            <a:off x="8354868" y="1995487"/>
            <a:ext cx="1511300" cy="1347788"/>
            <a:chOff x="3884" y="858"/>
            <a:chExt cx="952" cy="849"/>
          </a:xfrm>
        </p:grpSpPr>
        <p:sp>
          <p:nvSpPr>
            <p:cNvPr id="446" name="Rectangle 233"/>
            <p:cNvSpPr>
              <a:spLocks noChangeArrowheads="1"/>
            </p:cNvSpPr>
            <p:nvPr/>
          </p:nvSpPr>
          <p:spPr bwMode="auto">
            <a:xfrm>
              <a:off x="3884" y="858"/>
              <a:ext cx="56" cy="84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7" name="Rectangle 234"/>
            <p:cNvSpPr>
              <a:spLocks noChangeArrowheads="1"/>
            </p:cNvSpPr>
            <p:nvPr/>
          </p:nvSpPr>
          <p:spPr bwMode="auto">
            <a:xfrm>
              <a:off x="4786" y="1647"/>
              <a:ext cx="50" cy="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8" name="Group 237"/>
          <p:cNvGrpSpPr>
            <a:grpSpLocks/>
          </p:cNvGrpSpPr>
          <p:nvPr/>
        </p:nvGrpSpPr>
        <p:grpSpPr bwMode="auto">
          <a:xfrm>
            <a:off x="7030893" y="1985962"/>
            <a:ext cx="2835275" cy="1358900"/>
            <a:chOff x="3050" y="852"/>
            <a:chExt cx="1786" cy="856"/>
          </a:xfrm>
        </p:grpSpPr>
        <p:sp>
          <p:nvSpPr>
            <p:cNvPr id="449" name="Rectangle 238"/>
            <p:cNvSpPr>
              <a:spLocks noChangeArrowheads="1"/>
            </p:cNvSpPr>
            <p:nvPr/>
          </p:nvSpPr>
          <p:spPr bwMode="auto">
            <a:xfrm>
              <a:off x="3050" y="859"/>
              <a:ext cx="56" cy="849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" name="Rectangle 239"/>
            <p:cNvSpPr>
              <a:spLocks noChangeArrowheads="1"/>
            </p:cNvSpPr>
            <p:nvPr/>
          </p:nvSpPr>
          <p:spPr bwMode="auto">
            <a:xfrm>
              <a:off x="4786" y="852"/>
              <a:ext cx="50" cy="5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1" name="Group 240"/>
          <p:cNvGrpSpPr>
            <a:grpSpLocks/>
          </p:cNvGrpSpPr>
          <p:nvPr/>
        </p:nvGrpSpPr>
        <p:grpSpPr bwMode="auto">
          <a:xfrm>
            <a:off x="7119793" y="1997075"/>
            <a:ext cx="2746375" cy="1347787"/>
            <a:chOff x="3106" y="859"/>
            <a:chExt cx="1730" cy="849"/>
          </a:xfrm>
        </p:grpSpPr>
        <p:sp>
          <p:nvSpPr>
            <p:cNvPr id="452" name="Rectangle 241"/>
            <p:cNvSpPr>
              <a:spLocks noChangeArrowheads="1"/>
            </p:cNvSpPr>
            <p:nvPr/>
          </p:nvSpPr>
          <p:spPr bwMode="auto">
            <a:xfrm>
              <a:off x="3106" y="859"/>
              <a:ext cx="55" cy="849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" name="Rectangle 242"/>
            <p:cNvSpPr>
              <a:spLocks noChangeArrowheads="1"/>
            </p:cNvSpPr>
            <p:nvPr/>
          </p:nvSpPr>
          <p:spPr bwMode="auto">
            <a:xfrm>
              <a:off x="4786" y="904"/>
              <a:ext cx="50" cy="5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4" name="Group 243"/>
          <p:cNvGrpSpPr>
            <a:grpSpLocks/>
          </p:cNvGrpSpPr>
          <p:nvPr/>
        </p:nvGrpSpPr>
        <p:grpSpPr bwMode="auto">
          <a:xfrm>
            <a:off x="7207106" y="1997075"/>
            <a:ext cx="2659062" cy="1347787"/>
            <a:chOff x="3161" y="859"/>
            <a:chExt cx="1675" cy="849"/>
          </a:xfrm>
        </p:grpSpPr>
        <p:sp>
          <p:nvSpPr>
            <p:cNvPr id="455" name="Rectangle 244"/>
            <p:cNvSpPr>
              <a:spLocks noChangeArrowheads="1"/>
            </p:cNvSpPr>
            <p:nvPr/>
          </p:nvSpPr>
          <p:spPr bwMode="auto">
            <a:xfrm>
              <a:off x="3161" y="859"/>
              <a:ext cx="55" cy="849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" name="Rectangle 245"/>
            <p:cNvSpPr>
              <a:spLocks noChangeArrowheads="1"/>
            </p:cNvSpPr>
            <p:nvPr/>
          </p:nvSpPr>
          <p:spPr bwMode="auto">
            <a:xfrm>
              <a:off x="4786" y="957"/>
              <a:ext cx="50" cy="5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7" name="Group 246"/>
          <p:cNvGrpSpPr>
            <a:grpSpLocks/>
          </p:cNvGrpSpPr>
          <p:nvPr/>
        </p:nvGrpSpPr>
        <p:grpSpPr bwMode="auto">
          <a:xfrm>
            <a:off x="7294418" y="1997075"/>
            <a:ext cx="2571750" cy="1347787"/>
            <a:chOff x="3216" y="859"/>
            <a:chExt cx="1620" cy="849"/>
          </a:xfrm>
        </p:grpSpPr>
        <p:sp>
          <p:nvSpPr>
            <p:cNvPr id="458" name="Rectangle 247"/>
            <p:cNvSpPr>
              <a:spLocks noChangeArrowheads="1"/>
            </p:cNvSpPr>
            <p:nvPr/>
          </p:nvSpPr>
          <p:spPr bwMode="auto">
            <a:xfrm>
              <a:off x="3216" y="859"/>
              <a:ext cx="56" cy="849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9" name="Rectangle 248"/>
            <p:cNvSpPr>
              <a:spLocks noChangeArrowheads="1"/>
            </p:cNvSpPr>
            <p:nvPr/>
          </p:nvSpPr>
          <p:spPr bwMode="auto">
            <a:xfrm>
              <a:off x="4786" y="1008"/>
              <a:ext cx="50" cy="5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0" name="Group 249"/>
          <p:cNvGrpSpPr>
            <a:grpSpLocks/>
          </p:cNvGrpSpPr>
          <p:nvPr/>
        </p:nvGrpSpPr>
        <p:grpSpPr bwMode="auto">
          <a:xfrm>
            <a:off x="7383318" y="1997075"/>
            <a:ext cx="2482850" cy="1347787"/>
            <a:chOff x="3272" y="859"/>
            <a:chExt cx="1564" cy="849"/>
          </a:xfrm>
        </p:grpSpPr>
        <p:sp>
          <p:nvSpPr>
            <p:cNvPr id="461" name="Rectangle 250"/>
            <p:cNvSpPr>
              <a:spLocks noChangeArrowheads="1"/>
            </p:cNvSpPr>
            <p:nvPr/>
          </p:nvSpPr>
          <p:spPr bwMode="auto">
            <a:xfrm>
              <a:off x="3272" y="859"/>
              <a:ext cx="56" cy="849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2" name="Rectangle 251"/>
            <p:cNvSpPr>
              <a:spLocks noChangeArrowheads="1"/>
            </p:cNvSpPr>
            <p:nvPr/>
          </p:nvSpPr>
          <p:spPr bwMode="auto">
            <a:xfrm>
              <a:off x="4786" y="1063"/>
              <a:ext cx="50" cy="5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3" name="Group 252"/>
          <p:cNvGrpSpPr>
            <a:grpSpLocks/>
          </p:cNvGrpSpPr>
          <p:nvPr/>
        </p:nvGrpSpPr>
        <p:grpSpPr bwMode="auto">
          <a:xfrm>
            <a:off x="7472218" y="1997075"/>
            <a:ext cx="2393950" cy="1347787"/>
            <a:chOff x="3328" y="859"/>
            <a:chExt cx="1508" cy="849"/>
          </a:xfrm>
        </p:grpSpPr>
        <p:sp>
          <p:nvSpPr>
            <p:cNvPr id="464" name="Rectangle 253"/>
            <p:cNvSpPr>
              <a:spLocks noChangeArrowheads="1"/>
            </p:cNvSpPr>
            <p:nvPr/>
          </p:nvSpPr>
          <p:spPr bwMode="auto">
            <a:xfrm>
              <a:off x="3328" y="859"/>
              <a:ext cx="55" cy="849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5" name="Rectangle 254"/>
            <p:cNvSpPr>
              <a:spLocks noChangeArrowheads="1"/>
            </p:cNvSpPr>
            <p:nvPr/>
          </p:nvSpPr>
          <p:spPr bwMode="auto">
            <a:xfrm>
              <a:off x="4786" y="1114"/>
              <a:ext cx="50" cy="5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6" name="Group 255"/>
          <p:cNvGrpSpPr>
            <a:grpSpLocks/>
          </p:cNvGrpSpPr>
          <p:nvPr/>
        </p:nvGrpSpPr>
        <p:grpSpPr bwMode="auto">
          <a:xfrm>
            <a:off x="7559531" y="1997075"/>
            <a:ext cx="2306637" cy="1347787"/>
            <a:chOff x="3383" y="859"/>
            <a:chExt cx="1453" cy="849"/>
          </a:xfrm>
        </p:grpSpPr>
        <p:sp>
          <p:nvSpPr>
            <p:cNvPr id="467" name="Rectangle 256"/>
            <p:cNvSpPr>
              <a:spLocks noChangeArrowheads="1"/>
            </p:cNvSpPr>
            <p:nvPr/>
          </p:nvSpPr>
          <p:spPr bwMode="auto">
            <a:xfrm>
              <a:off x="3383" y="859"/>
              <a:ext cx="56" cy="849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8" name="Rectangle 257"/>
            <p:cNvSpPr>
              <a:spLocks noChangeArrowheads="1"/>
            </p:cNvSpPr>
            <p:nvPr/>
          </p:nvSpPr>
          <p:spPr bwMode="auto">
            <a:xfrm>
              <a:off x="4786" y="1169"/>
              <a:ext cx="50" cy="5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9" name="Group 258"/>
          <p:cNvGrpSpPr>
            <a:grpSpLocks/>
          </p:cNvGrpSpPr>
          <p:nvPr/>
        </p:nvGrpSpPr>
        <p:grpSpPr bwMode="auto">
          <a:xfrm>
            <a:off x="7648431" y="1997075"/>
            <a:ext cx="2217737" cy="1347787"/>
            <a:chOff x="3439" y="859"/>
            <a:chExt cx="1397" cy="849"/>
          </a:xfrm>
        </p:grpSpPr>
        <p:sp>
          <p:nvSpPr>
            <p:cNvPr id="470" name="Rectangle 259"/>
            <p:cNvSpPr>
              <a:spLocks noChangeArrowheads="1"/>
            </p:cNvSpPr>
            <p:nvPr/>
          </p:nvSpPr>
          <p:spPr bwMode="auto">
            <a:xfrm>
              <a:off x="3439" y="859"/>
              <a:ext cx="56" cy="849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" name="Rectangle 260"/>
            <p:cNvSpPr>
              <a:spLocks noChangeArrowheads="1"/>
            </p:cNvSpPr>
            <p:nvPr/>
          </p:nvSpPr>
          <p:spPr bwMode="auto">
            <a:xfrm>
              <a:off x="4786" y="1220"/>
              <a:ext cx="50" cy="5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2" name="Group 261"/>
          <p:cNvGrpSpPr>
            <a:grpSpLocks/>
          </p:cNvGrpSpPr>
          <p:nvPr/>
        </p:nvGrpSpPr>
        <p:grpSpPr bwMode="auto">
          <a:xfrm>
            <a:off x="7737331" y="1997075"/>
            <a:ext cx="2128837" cy="1347787"/>
            <a:chOff x="3495" y="859"/>
            <a:chExt cx="1341" cy="849"/>
          </a:xfrm>
        </p:grpSpPr>
        <p:sp>
          <p:nvSpPr>
            <p:cNvPr id="473" name="Rectangle 262"/>
            <p:cNvSpPr>
              <a:spLocks noChangeArrowheads="1"/>
            </p:cNvSpPr>
            <p:nvPr/>
          </p:nvSpPr>
          <p:spPr bwMode="auto">
            <a:xfrm>
              <a:off x="3495" y="859"/>
              <a:ext cx="55" cy="849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" name="Rectangle 263"/>
            <p:cNvSpPr>
              <a:spLocks noChangeArrowheads="1"/>
            </p:cNvSpPr>
            <p:nvPr/>
          </p:nvSpPr>
          <p:spPr bwMode="auto">
            <a:xfrm>
              <a:off x="4786" y="1273"/>
              <a:ext cx="50" cy="5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5" name="Group 264"/>
          <p:cNvGrpSpPr>
            <a:grpSpLocks/>
          </p:cNvGrpSpPr>
          <p:nvPr/>
        </p:nvGrpSpPr>
        <p:grpSpPr bwMode="auto">
          <a:xfrm>
            <a:off x="7824643" y="1997075"/>
            <a:ext cx="2041525" cy="1347787"/>
            <a:chOff x="3550" y="859"/>
            <a:chExt cx="1286" cy="849"/>
          </a:xfrm>
        </p:grpSpPr>
        <p:sp>
          <p:nvSpPr>
            <p:cNvPr id="476" name="Rectangle 265"/>
            <p:cNvSpPr>
              <a:spLocks noChangeArrowheads="1"/>
            </p:cNvSpPr>
            <p:nvPr/>
          </p:nvSpPr>
          <p:spPr bwMode="auto">
            <a:xfrm>
              <a:off x="3550" y="859"/>
              <a:ext cx="56" cy="849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7" name="Rectangle 266"/>
            <p:cNvSpPr>
              <a:spLocks noChangeArrowheads="1"/>
            </p:cNvSpPr>
            <p:nvPr/>
          </p:nvSpPr>
          <p:spPr bwMode="auto">
            <a:xfrm>
              <a:off x="4786" y="1326"/>
              <a:ext cx="50" cy="5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8" name="Group 267"/>
          <p:cNvGrpSpPr>
            <a:grpSpLocks/>
          </p:cNvGrpSpPr>
          <p:nvPr/>
        </p:nvGrpSpPr>
        <p:grpSpPr bwMode="auto">
          <a:xfrm>
            <a:off x="7913543" y="1997075"/>
            <a:ext cx="1952625" cy="1347787"/>
            <a:chOff x="3606" y="859"/>
            <a:chExt cx="1230" cy="849"/>
          </a:xfrm>
        </p:grpSpPr>
        <p:sp>
          <p:nvSpPr>
            <p:cNvPr id="479" name="Rectangle 268"/>
            <p:cNvSpPr>
              <a:spLocks noChangeArrowheads="1"/>
            </p:cNvSpPr>
            <p:nvPr/>
          </p:nvSpPr>
          <p:spPr bwMode="auto">
            <a:xfrm>
              <a:off x="3606" y="859"/>
              <a:ext cx="56" cy="849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" name="Rectangle 269"/>
            <p:cNvSpPr>
              <a:spLocks noChangeArrowheads="1"/>
            </p:cNvSpPr>
            <p:nvPr/>
          </p:nvSpPr>
          <p:spPr bwMode="auto">
            <a:xfrm>
              <a:off x="4786" y="1379"/>
              <a:ext cx="50" cy="5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1" name="Group 270"/>
          <p:cNvGrpSpPr>
            <a:grpSpLocks/>
          </p:cNvGrpSpPr>
          <p:nvPr/>
        </p:nvGrpSpPr>
        <p:grpSpPr bwMode="auto">
          <a:xfrm>
            <a:off x="8002443" y="1997075"/>
            <a:ext cx="1863725" cy="1347787"/>
            <a:chOff x="3662" y="859"/>
            <a:chExt cx="1174" cy="849"/>
          </a:xfrm>
        </p:grpSpPr>
        <p:sp>
          <p:nvSpPr>
            <p:cNvPr id="482" name="Rectangle 271"/>
            <p:cNvSpPr>
              <a:spLocks noChangeArrowheads="1"/>
            </p:cNvSpPr>
            <p:nvPr/>
          </p:nvSpPr>
          <p:spPr bwMode="auto">
            <a:xfrm>
              <a:off x="3662" y="859"/>
              <a:ext cx="55" cy="849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" name="Rectangle 272"/>
            <p:cNvSpPr>
              <a:spLocks noChangeArrowheads="1"/>
            </p:cNvSpPr>
            <p:nvPr/>
          </p:nvSpPr>
          <p:spPr bwMode="auto">
            <a:xfrm>
              <a:off x="4786" y="1432"/>
              <a:ext cx="50" cy="5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4" name="Group 273"/>
          <p:cNvGrpSpPr>
            <a:grpSpLocks/>
          </p:cNvGrpSpPr>
          <p:nvPr/>
        </p:nvGrpSpPr>
        <p:grpSpPr bwMode="auto">
          <a:xfrm>
            <a:off x="8089756" y="1997075"/>
            <a:ext cx="1776412" cy="1347787"/>
            <a:chOff x="3717" y="859"/>
            <a:chExt cx="1119" cy="849"/>
          </a:xfrm>
        </p:grpSpPr>
        <p:sp>
          <p:nvSpPr>
            <p:cNvPr id="485" name="Rectangle 274"/>
            <p:cNvSpPr>
              <a:spLocks noChangeArrowheads="1"/>
            </p:cNvSpPr>
            <p:nvPr/>
          </p:nvSpPr>
          <p:spPr bwMode="auto">
            <a:xfrm>
              <a:off x="3717" y="859"/>
              <a:ext cx="56" cy="849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6" name="Rectangle 275"/>
            <p:cNvSpPr>
              <a:spLocks noChangeArrowheads="1"/>
            </p:cNvSpPr>
            <p:nvPr/>
          </p:nvSpPr>
          <p:spPr bwMode="auto">
            <a:xfrm>
              <a:off x="4786" y="1485"/>
              <a:ext cx="50" cy="5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7" name="Group 276"/>
          <p:cNvGrpSpPr>
            <a:grpSpLocks/>
          </p:cNvGrpSpPr>
          <p:nvPr/>
        </p:nvGrpSpPr>
        <p:grpSpPr bwMode="auto">
          <a:xfrm>
            <a:off x="8178656" y="1997075"/>
            <a:ext cx="1687512" cy="1347787"/>
            <a:chOff x="3773" y="859"/>
            <a:chExt cx="1063" cy="849"/>
          </a:xfrm>
        </p:grpSpPr>
        <p:sp>
          <p:nvSpPr>
            <p:cNvPr id="488" name="Rectangle 277"/>
            <p:cNvSpPr>
              <a:spLocks noChangeArrowheads="1"/>
            </p:cNvSpPr>
            <p:nvPr/>
          </p:nvSpPr>
          <p:spPr bwMode="auto">
            <a:xfrm>
              <a:off x="3773" y="859"/>
              <a:ext cx="56" cy="849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9" name="Rectangle 278"/>
            <p:cNvSpPr>
              <a:spLocks noChangeArrowheads="1"/>
            </p:cNvSpPr>
            <p:nvPr/>
          </p:nvSpPr>
          <p:spPr bwMode="auto">
            <a:xfrm>
              <a:off x="4786" y="1538"/>
              <a:ext cx="50" cy="5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0" name="Group 279"/>
          <p:cNvGrpSpPr>
            <a:grpSpLocks/>
          </p:cNvGrpSpPr>
          <p:nvPr/>
        </p:nvGrpSpPr>
        <p:grpSpPr bwMode="auto">
          <a:xfrm>
            <a:off x="8267556" y="1997075"/>
            <a:ext cx="1598612" cy="1347787"/>
            <a:chOff x="3829" y="859"/>
            <a:chExt cx="1007" cy="849"/>
          </a:xfrm>
        </p:grpSpPr>
        <p:sp>
          <p:nvSpPr>
            <p:cNvPr id="491" name="Rectangle 280"/>
            <p:cNvSpPr>
              <a:spLocks noChangeArrowheads="1"/>
            </p:cNvSpPr>
            <p:nvPr/>
          </p:nvSpPr>
          <p:spPr bwMode="auto">
            <a:xfrm>
              <a:off x="3829" y="859"/>
              <a:ext cx="55" cy="849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" name="Rectangle 281"/>
            <p:cNvSpPr>
              <a:spLocks noChangeArrowheads="1"/>
            </p:cNvSpPr>
            <p:nvPr/>
          </p:nvSpPr>
          <p:spPr bwMode="auto">
            <a:xfrm>
              <a:off x="4786" y="1592"/>
              <a:ext cx="50" cy="5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3" name="Group 282"/>
          <p:cNvGrpSpPr>
            <a:grpSpLocks/>
          </p:cNvGrpSpPr>
          <p:nvPr/>
        </p:nvGrpSpPr>
        <p:grpSpPr bwMode="auto">
          <a:xfrm>
            <a:off x="8443768" y="1997075"/>
            <a:ext cx="1422400" cy="1419225"/>
            <a:chOff x="3940" y="859"/>
            <a:chExt cx="896" cy="894"/>
          </a:xfrm>
        </p:grpSpPr>
        <p:sp>
          <p:nvSpPr>
            <p:cNvPr id="494" name="Rectangle 283"/>
            <p:cNvSpPr>
              <a:spLocks noChangeArrowheads="1"/>
            </p:cNvSpPr>
            <p:nvPr/>
          </p:nvSpPr>
          <p:spPr bwMode="auto">
            <a:xfrm>
              <a:off x="3940" y="859"/>
              <a:ext cx="55" cy="849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5" name="Rectangle 284"/>
            <p:cNvSpPr>
              <a:spLocks noChangeArrowheads="1"/>
            </p:cNvSpPr>
            <p:nvPr/>
          </p:nvSpPr>
          <p:spPr bwMode="auto">
            <a:xfrm>
              <a:off x="4786" y="1703"/>
              <a:ext cx="50" cy="5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6" name="Group 285"/>
          <p:cNvGrpSpPr>
            <a:grpSpLocks/>
          </p:cNvGrpSpPr>
          <p:nvPr/>
        </p:nvGrpSpPr>
        <p:grpSpPr bwMode="auto">
          <a:xfrm>
            <a:off x="8531081" y="1997075"/>
            <a:ext cx="1335087" cy="1500187"/>
            <a:chOff x="3995" y="859"/>
            <a:chExt cx="841" cy="945"/>
          </a:xfrm>
        </p:grpSpPr>
        <p:sp>
          <p:nvSpPr>
            <p:cNvPr id="497" name="Rectangle 286"/>
            <p:cNvSpPr>
              <a:spLocks noChangeArrowheads="1"/>
            </p:cNvSpPr>
            <p:nvPr/>
          </p:nvSpPr>
          <p:spPr bwMode="auto">
            <a:xfrm>
              <a:off x="3995" y="859"/>
              <a:ext cx="56" cy="849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8" name="Rectangle 287"/>
            <p:cNvSpPr>
              <a:spLocks noChangeArrowheads="1"/>
            </p:cNvSpPr>
            <p:nvPr/>
          </p:nvSpPr>
          <p:spPr bwMode="auto">
            <a:xfrm>
              <a:off x="4786" y="1754"/>
              <a:ext cx="50" cy="5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9" name="Group 288"/>
          <p:cNvGrpSpPr>
            <a:grpSpLocks/>
          </p:cNvGrpSpPr>
          <p:nvPr/>
        </p:nvGrpSpPr>
        <p:grpSpPr bwMode="auto">
          <a:xfrm>
            <a:off x="9061306" y="1997075"/>
            <a:ext cx="804862" cy="2011362"/>
            <a:chOff x="4329" y="859"/>
            <a:chExt cx="507" cy="1267"/>
          </a:xfrm>
        </p:grpSpPr>
        <p:sp>
          <p:nvSpPr>
            <p:cNvPr id="500" name="Rectangle 289"/>
            <p:cNvSpPr>
              <a:spLocks noChangeArrowheads="1"/>
            </p:cNvSpPr>
            <p:nvPr/>
          </p:nvSpPr>
          <p:spPr bwMode="auto">
            <a:xfrm>
              <a:off x="4329" y="859"/>
              <a:ext cx="55" cy="849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" name="Rectangle 290"/>
            <p:cNvSpPr>
              <a:spLocks noChangeArrowheads="1"/>
            </p:cNvSpPr>
            <p:nvPr/>
          </p:nvSpPr>
          <p:spPr bwMode="auto">
            <a:xfrm>
              <a:off x="4786" y="2076"/>
              <a:ext cx="50" cy="5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2" name="Group 291"/>
          <p:cNvGrpSpPr>
            <a:grpSpLocks/>
          </p:cNvGrpSpPr>
          <p:nvPr/>
        </p:nvGrpSpPr>
        <p:grpSpPr bwMode="auto">
          <a:xfrm>
            <a:off x="9148618" y="1997075"/>
            <a:ext cx="717550" cy="2095500"/>
            <a:chOff x="4384" y="859"/>
            <a:chExt cx="452" cy="1320"/>
          </a:xfrm>
        </p:grpSpPr>
        <p:sp>
          <p:nvSpPr>
            <p:cNvPr id="503" name="Rectangle 292"/>
            <p:cNvSpPr>
              <a:spLocks noChangeArrowheads="1"/>
            </p:cNvSpPr>
            <p:nvPr/>
          </p:nvSpPr>
          <p:spPr bwMode="auto">
            <a:xfrm>
              <a:off x="4384" y="859"/>
              <a:ext cx="56" cy="849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" name="Rectangle 293"/>
            <p:cNvSpPr>
              <a:spLocks noChangeArrowheads="1"/>
            </p:cNvSpPr>
            <p:nvPr/>
          </p:nvSpPr>
          <p:spPr bwMode="auto">
            <a:xfrm>
              <a:off x="4786" y="2129"/>
              <a:ext cx="50" cy="5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5" name="Group 294"/>
          <p:cNvGrpSpPr>
            <a:grpSpLocks/>
          </p:cNvGrpSpPr>
          <p:nvPr/>
        </p:nvGrpSpPr>
        <p:grpSpPr bwMode="auto">
          <a:xfrm>
            <a:off x="9237518" y="1997075"/>
            <a:ext cx="628650" cy="2176462"/>
            <a:chOff x="4440" y="859"/>
            <a:chExt cx="396" cy="1371"/>
          </a:xfrm>
        </p:grpSpPr>
        <p:sp>
          <p:nvSpPr>
            <p:cNvPr id="506" name="Rectangle 295"/>
            <p:cNvSpPr>
              <a:spLocks noChangeArrowheads="1"/>
            </p:cNvSpPr>
            <p:nvPr/>
          </p:nvSpPr>
          <p:spPr bwMode="auto">
            <a:xfrm>
              <a:off x="4440" y="859"/>
              <a:ext cx="56" cy="849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" name="Rectangle 296"/>
            <p:cNvSpPr>
              <a:spLocks noChangeArrowheads="1"/>
            </p:cNvSpPr>
            <p:nvPr/>
          </p:nvSpPr>
          <p:spPr bwMode="auto">
            <a:xfrm>
              <a:off x="4786" y="2180"/>
              <a:ext cx="50" cy="5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8" name="Group 297"/>
          <p:cNvGrpSpPr>
            <a:grpSpLocks/>
          </p:cNvGrpSpPr>
          <p:nvPr/>
        </p:nvGrpSpPr>
        <p:grpSpPr bwMode="auto">
          <a:xfrm>
            <a:off x="9326418" y="1997075"/>
            <a:ext cx="539750" cy="2263775"/>
            <a:chOff x="4496" y="859"/>
            <a:chExt cx="340" cy="1426"/>
          </a:xfrm>
        </p:grpSpPr>
        <p:sp>
          <p:nvSpPr>
            <p:cNvPr id="509" name="Rectangle 298"/>
            <p:cNvSpPr>
              <a:spLocks noChangeArrowheads="1"/>
            </p:cNvSpPr>
            <p:nvPr/>
          </p:nvSpPr>
          <p:spPr bwMode="auto">
            <a:xfrm>
              <a:off x="4496" y="859"/>
              <a:ext cx="55" cy="849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0" name="Rectangle 299"/>
            <p:cNvSpPr>
              <a:spLocks noChangeArrowheads="1"/>
            </p:cNvSpPr>
            <p:nvPr/>
          </p:nvSpPr>
          <p:spPr bwMode="auto">
            <a:xfrm>
              <a:off x="4786" y="2235"/>
              <a:ext cx="50" cy="5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1" name="Group 300"/>
          <p:cNvGrpSpPr>
            <a:grpSpLocks/>
          </p:cNvGrpSpPr>
          <p:nvPr/>
        </p:nvGrpSpPr>
        <p:grpSpPr bwMode="auto">
          <a:xfrm>
            <a:off x="8619981" y="1997075"/>
            <a:ext cx="1246187" cy="1587500"/>
            <a:chOff x="4051" y="859"/>
            <a:chExt cx="785" cy="1000"/>
          </a:xfrm>
        </p:grpSpPr>
        <p:sp>
          <p:nvSpPr>
            <p:cNvPr id="512" name="Rectangle 301"/>
            <p:cNvSpPr>
              <a:spLocks noChangeArrowheads="1"/>
            </p:cNvSpPr>
            <p:nvPr/>
          </p:nvSpPr>
          <p:spPr bwMode="auto">
            <a:xfrm>
              <a:off x="4051" y="859"/>
              <a:ext cx="55" cy="849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" name="Rectangle 302"/>
            <p:cNvSpPr>
              <a:spLocks noChangeArrowheads="1"/>
            </p:cNvSpPr>
            <p:nvPr/>
          </p:nvSpPr>
          <p:spPr bwMode="auto">
            <a:xfrm>
              <a:off x="4786" y="1809"/>
              <a:ext cx="50" cy="5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4" name="Group 303"/>
          <p:cNvGrpSpPr>
            <a:grpSpLocks/>
          </p:cNvGrpSpPr>
          <p:nvPr/>
        </p:nvGrpSpPr>
        <p:grpSpPr bwMode="auto">
          <a:xfrm>
            <a:off x="8707293" y="1997075"/>
            <a:ext cx="1158875" cy="1671637"/>
            <a:chOff x="4106" y="859"/>
            <a:chExt cx="730" cy="1053"/>
          </a:xfrm>
        </p:grpSpPr>
        <p:sp>
          <p:nvSpPr>
            <p:cNvPr id="515" name="Rectangle 304"/>
            <p:cNvSpPr>
              <a:spLocks noChangeArrowheads="1"/>
            </p:cNvSpPr>
            <p:nvPr/>
          </p:nvSpPr>
          <p:spPr bwMode="auto">
            <a:xfrm>
              <a:off x="4106" y="859"/>
              <a:ext cx="56" cy="849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" name="Rectangle 305"/>
            <p:cNvSpPr>
              <a:spLocks noChangeArrowheads="1"/>
            </p:cNvSpPr>
            <p:nvPr/>
          </p:nvSpPr>
          <p:spPr bwMode="auto">
            <a:xfrm>
              <a:off x="4786" y="1862"/>
              <a:ext cx="50" cy="5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7" name="Group 306"/>
          <p:cNvGrpSpPr>
            <a:grpSpLocks/>
          </p:cNvGrpSpPr>
          <p:nvPr/>
        </p:nvGrpSpPr>
        <p:grpSpPr bwMode="auto">
          <a:xfrm>
            <a:off x="8796193" y="1997075"/>
            <a:ext cx="1069975" cy="1758950"/>
            <a:chOff x="4162" y="859"/>
            <a:chExt cx="674" cy="1108"/>
          </a:xfrm>
        </p:grpSpPr>
        <p:sp>
          <p:nvSpPr>
            <p:cNvPr id="518" name="Rectangle 307"/>
            <p:cNvSpPr>
              <a:spLocks noChangeArrowheads="1"/>
            </p:cNvSpPr>
            <p:nvPr/>
          </p:nvSpPr>
          <p:spPr bwMode="auto">
            <a:xfrm>
              <a:off x="4162" y="859"/>
              <a:ext cx="55" cy="849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" name="Rectangle 308"/>
            <p:cNvSpPr>
              <a:spLocks noChangeArrowheads="1"/>
            </p:cNvSpPr>
            <p:nvPr/>
          </p:nvSpPr>
          <p:spPr bwMode="auto">
            <a:xfrm>
              <a:off x="4786" y="1917"/>
              <a:ext cx="50" cy="5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0" name="Group 309"/>
          <p:cNvGrpSpPr>
            <a:grpSpLocks/>
          </p:cNvGrpSpPr>
          <p:nvPr/>
        </p:nvGrpSpPr>
        <p:grpSpPr bwMode="auto">
          <a:xfrm>
            <a:off x="8883506" y="1997075"/>
            <a:ext cx="982662" cy="1843087"/>
            <a:chOff x="4217" y="859"/>
            <a:chExt cx="619" cy="1161"/>
          </a:xfrm>
        </p:grpSpPr>
        <p:sp>
          <p:nvSpPr>
            <p:cNvPr id="521" name="Rectangle 310"/>
            <p:cNvSpPr>
              <a:spLocks noChangeArrowheads="1"/>
            </p:cNvSpPr>
            <p:nvPr/>
          </p:nvSpPr>
          <p:spPr bwMode="auto">
            <a:xfrm>
              <a:off x="4217" y="859"/>
              <a:ext cx="56" cy="849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" name="Rectangle 311"/>
            <p:cNvSpPr>
              <a:spLocks noChangeArrowheads="1"/>
            </p:cNvSpPr>
            <p:nvPr/>
          </p:nvSpPr>
          <p:spPr bwMode="auto">
            <a:xfrm>
              <a:off x="4786" y="1970"/>
              <a:ext cx="50" cy="5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3" name="Group 312"/>
          <p:cNvGrpSpPr>
            <a:grpSpLocks/>
          </p:cNvGrpSpPr>
          <p:nvPr/>
        </p:nvGrpSpPr>
        <p:grpSpPr bwMode="auto">
          <a:xfrm>
            <a:off x="8972406" y="1997075"/>
            <a:ext cx="893762" cy="1927225"/>
            <a:chOff x="4273" y="859"/>
            <a:chExt cx="563" cy="1214"/>
          </a:xfrm>
        </p:grpSpPr>
        <p:sp>
          <p:nvSpPr>
            <p:cNvPr id="524" name="Rectangle 313"/>
            <p:cNvSpPr>
              <a:spLocks noChangeArrowheads="1"/>
            </p:cNvSpPr>
            <p:nvPr/>
          </p:nvSpPr>
          <p:spPr bwMode="auto">
            <a:xfrm>
              <a:off x="4273" y="859"/>
              <a:ext cx="56" cy="849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" name="Rectangle 314"/>
            <p:cNvSpPr>
              <a:spLocks noChangeArrowheads="1"/>
            </p:cNvSpPr>
            <p:nvPr/>
          </p:nvSpPr>
          <p:spPr bwMode="auto">
            <a:xfrm>
              <a:off x="4786" y="2023"/>
              <a:ext cx="50" cy="5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6" name="Group 315"/>
          <p:cNvGrpSpPr>
            <a:grpSpLocks/>
          </p:cNvGrpSpPr>
          <p:nvPr/>
        </p:nvGrpSpPr>
        <p:grpSpPr bwMode="auto">
          <a:xfrm>
            <a:off x="7472218" y="1997075"/>
            <a:ext cx="2393950" cy="1347787"/>
            <a:chOff x="3328" y="859"/>
            <a:chExt cx="1508" cy="849"/>
          </a:xfrm>
        </p:grpSpPr>
        <p:sp>
          <p:nvSpPr>
            <p:cNvPr id="527" name="Rectangle 316"/>
            <p:cNvSpPr>
              <a:spLocks noChangeArrowheads="1"/>
            </p:cNvSpPr>
            <p:nvPr/>
          </p:nvSpPr>
          <p:spPr bwMode="auto">
            <a:xfrm>
              <a:off x="3328" y="859"/>
              <a:ext cx="55" cy="84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8" name="Rectangle 317"/>
            <p:cNvSpPr>
              <a:spLocks noChangeArrowheads="1"/>
            </p:cNvSpPr>
            <p:nvPr/>
          </p:nvSpPr>
          <p:spPr bwMode="auto">
            <a:xfrm>
              <a:off x="4786" y="1114"/>
              <a:ext cx="50" cy="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9" name="Line 38"/>
          <p:cNvSpPr>
            <a:spLocks noChangeShapeType="1"/>
          </p:cNvSpPr>
          <p:nvPr/>
        </p:nvSpPr>
        <p:spPr bwMode="auto">
          <a:xfrm>
            <a:off x="7030893" y="2085975"/>
            <a:ext cx="2371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0" name="Line 39"/>
          <p:cNvSpPr>
            <a:spLocks noChangeShapeType="1"/>
          </p:cNvSpPr>
          <p:nvPr/>
        </p:nvSpPr>
        <p:spPr bwMode="auto">
          <a:xfrm>
            <a:off x="7034068" y="2168525"/>
            <a:ext cx="2371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1" name="Line 40"/>
          <p:cNvSpPr>
            <a:spLocks noChangeShapeType="1"/>
          </p:cNvSpPr>
          <p:nvPr/>
        </p:nvSpPr>
        <p:spPr bwMode="auto">
          <a:xfrm>
            <a:off x="7034068" y="2252663"/>
            <a:ext cx="2371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" name="Line 41"/>
          <p:cNvSpPr>
            <a:spLocks noChangeShapeType="1"/>
          </p:cNvSpPr>
          <p:nvPr/>
        </p:nvSpPr>
        <p:spPr bwMode="auto">
          <a:xfrm>
            <a:off x="7030893" y="2336800"/>
            <a:ext cx="2371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" name="Line 42"/>
          <p:cNvSpPr>
            <a:spLocks noChangeShapeType="1"/>
          </p:cNvSpPr>
          <p:nvPr/>
        </p:nvSpPr>
        <p:spPr bwMode="auto">
          <a:xfrm>
            <a:off x="7034068" y="2420938"/>
            <a:ext cx="2371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4" name="Line 43"/>
          <p:cNvSpPr>
            <a:spLocks noChangeShapeType="1"/>
          </p:cNvSpPr>
          <p:nvPr/>
        </p:nvSpPr>
        <p:spPr bwMode="auto">
          <a:xfrm>
            <a:off x="7034068" y="2505075"/>
            <a:ext cx="2371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5" name="Line 44"/>
          <p:cNvSpPr>
            <a:spLocks noChangeShapeType="1"/>
          </p:cNvSpPr>
          <p:nvPr/>
        </p:nvSpPr>
        <p:spPr bwMode="auto">
          <a:xfrm>
            <a:off x="7030893" y="2589213"/>
            <a:ext cx="2371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" name="Line 45"/>
          <p:cNvSpPr>
            <a:spLocks noChangeShapeType="1"/>
          </p:cNvSpPr>
          <p:nvPr/>
        </p:nvSpPr>
        <p:spPr bwMode="auto">
          <a:xfrm>
            <a:off x="7034068" y="2673350"/>
            <a:ext cx="2371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7" name="Line 46"/>
          <p:cNvSpPr>
            <a:spLocks noChangeShapeType="1"/>
          </p:cNvSpPr>
          <p:nvPr/>
        </p:nvSpPr>
        <p:spPr bwMode="auto">
          <a:xfrm>
            <a:off x="7034068" y="2755900"/>
            <a:ext cx="2371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" name="Line 47"/>
          <p:cNvSpPr>
            <a:spLocks noChangeShapeType="1"/>
          </p:cNvSpPr>
          <p:nvPr/>
        </p:nvSpPr>
        <p:spPr bwMode="auto">
          <a:xfrm>
            <a:off x="7030893" y="2840038"/>
            <a:ext cx="2371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" name="Line 48"/>
          <p:cNvSpPr>
            <a:spLocks noChangeShapeType="1"/>
          </p:cNvSpPr>
          <p:nvPr/>
        </p:nvSpPr>
        <p:spPr bwMode="auto">
          <a:xfrm>
            <a:off x="7034068" y="2924175"/>
            <a:ext cx="2371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" name="Line 49"/>
          <p:cNvSpPr>
            <a:spLocks noChangeShapeType="1"/>
          </p:cNvSpPr>
          <p:nvPr/>
        </p:nvSpPr>
        <p:spPr bwMode="auto">
          <a:xfrm>
            <a:off x="7034068" y="3008313"/>
            <a:ext cx="2371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1" name="Line 50"/>
          <p:cNvSpPr>
            <a:spLocks noChangeShapeType="1"/>
          </p:cNvSpPr>
          <p:nvPr/>
        </p:nvSpPr>
        <p:spPr bwMode="auto">
          <a:xfrm>
            <a:off x="7030893" y="3092450"/>
            <a:ext cx="2371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" name="Line 51"/>
          <p:cNvSpPr>
            <a:spLocks noChangeShapeType="1"/>
          </p:cNvSpPr>
          <p:nvPr/>
        </p:nvSpPr>
        <p:spPr bwMode="auto">
          <a:xfrm>
            <a:off x="7034068" y="3176588"/>
            <a:ext cx="2371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" name="Line 52"/>
          <p:cNvSpPr>
            <a:spLocks noChangeShapeType="1"/>
          </p:cNvSpPr>
          <p:nvPr/>
        </p:nvSpPr>
        <p:spPr bwMode="auto">
          <a:xfrm>
            <a:off x="7034068" y="3260725"/>
            <a:ext cx="2371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" name="Rectangle 318"/>
          <p:cNvSpPr>
            <a:spLocks noChangeArrowheads="1"/>
          </p:cNvSpPr>
          <p:nvPr/>
        </p:nvSpPr>
        <p:spPr bwMode="auto">
          <a:xfrm>
            <a:off x="276875" y="4897437"/>
            <a:ext cx="687387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 b="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5" name="Rectangle 319"/>
          <p:cNvSpPr>
            <a:spLocks noChangeArrowheads="1"/>
          </p:cNvSpPr>
          <p:nvPr/>
        </p:nvSpPr>
        <p:spPr bwMode="auto">
          <a:xfrm>
            <a:off x="267350" y="1697037"/>
            <a:ext cx="4129087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 MP</a:t>
            </a:r>
            <a:r>
              <a:rPr lang="he-IL" altLang="en-US" sz="2400" b="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is a greedy algorithm that finds one atom at a time.</a:t>
            </a:r>
          </a:p>
        </p:txBody>
      </p:sp>
      <p:sp>
        <p:nvSpPr>
          <p:cNvPr id="546" name="Rectangle 320"/>
          <p:cNvSpPr>
            <a:spLocks noChangeArrowheads="1"/>
          </p:cNvSpPr>
          <p:nvPr/>
        </p:nvSpPr>
        <p:spPr bwMode="auto">
          <a:xfrm>
            <a:off x="265762" y="2859087"/>
            <a:ext cx="4541838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Step 1: find the one atom that </a:t>
            </a:r>
            <a:r>
              <a:rPr lang="en-US" altLang="en-US" sz="2400" b="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best matches </a:t>
            </a:r>
            <a:r>
              <a:rPr lang="en-US" altLang="en-US" sz="2400" b="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 signal. </a:t>
            </a:r>
          </a:p>
        </p:txBody>
      </p:sp>
      <p:sp>
        <p:nvSpPr>
          <p:cNvPr id="547" name="Date Placeholder 54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440C-CECA-490D-9878-B52E0B38857E}" type="datetime1">
              <a:rPr lang="en-US" smtClean="0"/>
              <a:t>11/15/2016</a:t>
            </a:fld>
            <a:endParaRPr lang="en-US"/>
          </a:p>
        </p:txBody>
      </p:sp>
      <p:sp>
        <p:nvSpPr>
          <p:cNvPr id="548" name="Slide Number Placeholder 5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14</a:t>
            </a:fld>
            <a:endParaRPr lang="en-US"/>
          </a:p>
        </p:txBody>
      </p:sp>
      <p:sp>
        <p:nvSpPr>
          <p:cNvPr id="549" name="Rectangle 127"/>
          <p:cNvSpPr txBox="1">
            <a:spLocks noChangeArrowheads="1"/>
          </p:cNvSpPr>
          <p:nvPr/>
        </p:nvSpPr>
        <p:spPr>
          <a:xfrm>
            <a:off x="385351" y="4899567"/>
            <a:ext cx="4541837" cy="12541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Repeat step 1 until convergence.</a:t>
            </a:r>
            <a:endParaRPr lang="en-US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85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1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600"/>
                            </p:stCondLst>
                            <p:childTnLst>
                              <p:par>
                                <p:cTn id="15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70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800"/>
                            </p:stCondLst>
                            <p:childTnLst>
                              <p:par>
                                <p:cTn id="15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9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100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200"/>
                            </p:stCondLst>
                            <p:childTnLst>
                              <p:par>
                                <p:cTn id="17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300"/>
                            </p:stCondLst>
                            <p:childTnLst>
                              <p:par>
                                <p:cTn id="17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500"/>
                            </p:stCondLst>
                            <p:childTnLst>
                              <p:par>
                                <p:cTn id="18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" grpId="0" build="p"/>
      <p:bldP spid="544" grpId="0"/>
      <p:bldP spid="545" grpId="0"/>
      <p:bldP spid="546" grpId="0"/>
      <p:bldP spid="54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Matching Pursuit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Algorithms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E8F30-0F04-4364-AF30-0ABBE9AAE578}" type="datetime1">
              <a:rPr lang="en-US" smtClean="0"/>
              <a:t>11/15/2016</a:t>
            </a:fld>
            <a:endParaRPr lang="en-US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20" y="1942306"/>
            <a:ext cx="716280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Matching Pursuit Algorithms</a:t>
            </a:r>
            <a:endParaRPr lang="en-US" dirty="0"/>
          </a:p>
        </p:txBody>
      </p:sp>
      <p:grpSp>
        <p:nvGrpSpPr>
          <p:cNvPr id="80" name="Group 210"/>
          <p:cNvGrpSpPr>
            <a:grpSpLocks/>
          </p:cNvGrpSpPr>
          <p:nvPr/>
        </p:nvGrpSpPr>
        <p:grpSpPr bwMode="auto">
          <a:xfrm>
            <a:off x="1752600" y="2020888"/>
            <a:ext cx="8636000" cy="2209800"/>
            <a:chOff x="100" y="892"/>
            <a:chExt cx="5440" cy="1392"/>
          </a:xfrm>
        </p:grpSpPr>
        <p:grpSp>
          <p:nvGrpSpPr>
            <p:cNvPr id="81" name="Group 211"/>
            <p:cNvGrpSpPr>
              <a:grpSpLocks/>
            </p:cNvGrpSpPr>
            <p:nvPr/>
          </p:nvGrpSpPr>
          <p:grpSpPr bwMode="auto">
            <a:xfrm>
              <a:off x="100" y="892"/>
              <a:ext cx="5440" cy="1392"/>
              <a:chOff x="100" y="892"/>
              <a:chExt cx="5440" cy="1392"/>
            </a:xfrm>
          </p:grpSpPr>
          <p:sp>
            <p:nvSpPr>
              <p:cNvPr id="84" name="AutoShape 212"/>
              <p:cNvSpPr>
                <a:spLocks noChangeArrowheads="1"/>
              </p:cNvSpPr>
              <p:nvPr/>
            </p:nvSpPr>
            <p:spPr bwMode="auto">
              <a:xfrm>
                <a:off x="100" y="892"/>
                <a:ext cx="1724" cy="927"/>
              </a:xfrm>
              <a:prstGeom prst="bracketPair">
                <a:avLst>
                  <a:gd name="adj" fmla="val 3880"/>
                </a:avLst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AutoShape 213"/>
              <p:cNvSpPr>
                <a:spLocks noChangeArrowheads="1"/>
              </p:cNvSpPr>
              <p:nvPr/>
            </p:nvSpPr>
            <p:spPr bwMode="auto">
              <a:xfrm>
                <a:off x="3816" y="896"/>
                <a:ext cx="1724" cy="1388"/>
              </a:xfrm>
              <a:prstGeom prst="bracketPair">
                <a:avLst>
                  <a:gd name="adj" fmla="val 2296"/>
                </a:avLst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Text Box 214"/>
              <p:cNvSpPr txBox="1">
                <a:spLocks noChangeArrowheads="1"/>
              </p:cNvSpPr>
              <p:nvPr/>
            </p:nvSpPr>
            <p:spPr bwMode="auto">
              <a:xfrm>
                <a:off x="1380" y="1080"/>
                <a:ext cx="1181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>
                    <a:solidFill>
                      <a:schemeClr val="bg1"/>
                    </a:solidFill>
                    <a:sym typeface="Symbol" panose="05050102010706020507" pitchFamily="18" charset="2"/>
                  </a:rPr>
                  <a:t></a:t>
                </a:r>
              </a:p>
            </p:txBody>
          </p:sp>
        </p:grpSp>
        <p:sp>
          <p:nvSpPr>
            <p:cNvPr id="83" name="Text Box 216"/>
            <p:cNvSpPr txBox="1">
              <a:spLocks noChangeArrowheads="1"/>
            </p:cNvSpPr>
            <p:nvPr/>
          </p:nvSpPr>
          <p:spPr bwMode="auto">
            <a:xfrm>
              <a:off x="4365" y="1221"/>
              <a:ext cx="41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540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</p:grpSp>
      <p:grpSp>
        <p:nvGrpSpPr>
          <p:cNvPr id="521" name="Group 5"/>
          <p:cNvGrpSpPr>
            <a:grpSpLocks/>
          </p:cNvGrpSpPr>
          <p:nvPr/>
        </p:nvGrpSpPr>
        <p:grpSpPr bwMode="auto">
          <a:xfrm>
            <a:off x="904875" y="1690688"/>
            <a:ext cx="5992812" cy="2097087"/>
            <a:chOff x="142" y="932"/>
            <a:chExt cx="3775" cy="1321"/>
          </a:xfrm>
        </p:grpSpPr>
        <p:sp>
          <p:nvSpPr>
            <p:cNvPr id="522" name="Rectangle 6"/>
            <p:cNvSpPr>
              <a:spLocks noChangeArrowheads="1"/>
            </p:cNvSpPr>
            <p:nvPr/>
          </p:nvSpPr>
          <p:spPr bwMode="auto">
            <a:xfrm>
              <a:off x="142" y="938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" name="Rectangle 7"/>
            <p:cNvSpPr>
              <a:spLocks noChangeArrowheads="1"/>
            </p:cNvSpPr>
            <p:nvPr/>
          </p:nvSpPr>
          <p:spPr bwMode="auto">
            <a:xfrm>
              <a:off x="3859" y="932"/>
              <a:ext cx="56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" name="Rectangle 8"/>
            <p:cNvSpPr>
              <a:spLocks noChangeArrowheads="1"/>
            </p:cNvSpPr>
            <p:nvPr/>
          </p:nvSpPr>
          <p:spPr bwMode="auto">
            <a:xfrm>
              <a:off x="3861" y="1038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" name="Rectangle 9"/>
            <p:cNvSpPr>
              <a:spLocks noChangeArrowheads="1"/>
            </p:cNvSpPr>
            <p:nvPr/>
          </p:nvSpPr>
          <p:spPr bwMode="auto">
            <a:xfrm>
              <a:off x="3860" y="1409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6" name="Group 12"/>
          <p:cNvGrpSpPr>
            <a:grpSpLocks/>
          </p:cNvGrpSpPr>
          <p:nvPr/>
        </p:nvGrpSpPr>
        <p:grpSpPr bwMode="auto">
          <a:xfrm>
            <a:off x="2689225" y="2379663"/>
            <a:ext cx="6130925" cy="55562"/>
            <a:chOff x="1266" y="1366"/>
            <a:chExt cx="3862" cy="35"/>
          </a:xfrm>
          <a:solidFill>
            <a:schemeClr val="tx1"/>
          </a:solidFill>
        </p:grpSpPr>
        <p:grpSp>
          <p:nvGrpSpPr>
            <p:cNvPr id="527" name="Group 13"/>
            <p:cNvGrpSpPr>
              <a:grpSpLocks/>
            </p:cNvGrpSpPr>
            <p:nvPr/>
          </p:nvGrpSpPr>
          <p:grpSpPr bwMode="auto">
            <a:xfrm>
              <a:off x="1266" y="1374"/>
              <a:ext cx="143" cy="27"/>
              <a:chOff x="4708" y="2148"/>
              <a:chExt cx="143" cy="27"/>
            </a:xfrm>
            <a:grpFill/>
          </p:grpSpPr>
          <p:sp>
            <p:nvSpPr>
              <p:cNvPr id="532" name="Oval 14"/>
              <p:cNvSpPr>
                <a:spLocks noChangeArrowheads="1"/>
              </p:cNvSpPr>
              <p:nvPr/>
            </p:nvSpPr>
            <p:spPr bwMode="auto">
              <a:xfrm>
                <a:off x="4708" y="2148"/>
                <a:ext cx="27" cy="2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" name="Oval 15"/>
              <p:cNvSpPr>
                <a:spLocks noChangeArrowheads="1"/>
              </p:cNvSpPr>
              <p:nvPr/>
            </p:nvSpPr>
            <p:spPr bwMode="auto">
              <a:xfrm>
                <a:off x="4762" y="2148"/>
                <a:ext cx="27" cy="2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" name="Oval 16"/>
              <p:cNvSpPr>
                <a:spLocks noChangeArrowheads="1"/>
              </p:cNvSpPr>
              <p:nvPr/>
            </p:nvSpPr>
            <p:spPr bwMode="auto">
              <a:xfrm>
                <a:off x="4824" y="2148"/>
                <a:ext cx="27" cy="2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28" name="Group 17"/>
            <p:cNvGrpSpPr>
              <a:grpSpLocks/>
            </p:cNvGrpSpPr>
            <p:nvPr/>
          </p:nvGrpSpPr>
          <p:grpSpPr bwMode="auto">
            <a:xfrm>
              <a:off x="4985" y="1366"/>
              <a:ext cx="143" cy="27"/>
              <a:chOff x="4708" y="2148"/>
              <a:chExt cx="143" cy="27"/>
            </a:xfrm>
            <a:grpFill/>
          </p:grpSpPr>
          <p:sp>
            <p:nvSpPr>
              <p:cNvPr id="529" name="Oval 18"/>
              <p:cNvSpPr>
                <a:spLocks noChangeArrowheads="1"/>
              </p:cNvSpPr>
              <p:nvPr/>
            </p:nvSpPr>
            <p:spPr bwMode="auto">
              <a:xfrm>
                <a:off x="4708" y="2148"/>
                <a:ext cx="27" cy="2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0" name="Oval 19"/>
              <p:cNvSpPr>
                <a:spLocks noChangeArrowheads="1"/>
              </p:cNvSpPr>
              <p:nvPr/>
            </p:nvSpPr>
            <p:spPr bwMode="auto">
              <a:xfrm>
                <a:off x="4762" y="2148"/>
                <a:ext cx="27" cy="2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" name="Oval 20"/>
              <p:cNvSpPr>
                <a:spLocks noChangeArrowheads="1"/>
              </p:cNvSpPr>
              <p:nvPr/>
            </p:nvSpPr>
            <p:spPr bwMode="auto">
              <a:xfrm>
                <a:off x="4824" y="2148"/>
                <a:ext cx="27" cy="2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35" name="Group 21"/>
          <p:cNvGrpSpPr>
            <a:grpSpLocks/>
          </p:cNvGrpSpPr>
          <p:nvPr/>
        </p:nvGrpSpPr>
        <p:grpSpPr bwMode="auto">
          <a:xfrm>
            <a:off x="1001712" y="1690688"/>
            <a:ext cx="5992813" cy="2097087"/>
            <a:chOff x="203" y="932"/>
            <a:chExt cx="3775" cy="1321"/>
          </a:xfrm>
        </p:grpSpPr>
        <p:sp>
          <p:nvSpPr>
            <p:cNvPr id="536" name="Rectangle 22"/>
            <p:cNvSpPr>
              <a:spLocks noChangeArrowheads="1"/>
            </p:cNvSpPr>
            <p:nvPr/>
          </p:nvSpPr>
          <p:spPr bwMode="auto">
            <a:xfrm>
              <a:off x="203" y="938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" name="Rectangle 23"/>
            <p:cNvSpPr>
              <a:spLocks noChangeArrowheads="1"/>
            </p:cNvSpPr>
            <p:nvPr/>
          </p:nvSpPr>
          <p:spPr bwMode="auto">
            <a:xfrm>
              <a:off x="3920" y="932"/>
              <a:ext cx="55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" name="Rectangle 24"/>
            <p:cNvSpPr>
              <a:spLocks noChangeArrowheads="1"/>
            </p:cNvSpPr>
            <p:nvPr/>
          </p:nvSpPr>
          <p:spPr bwMode="auto">
            <a:xfrm>
              <a:off x="3922" y="1199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" name="Rectangle 25"/>
            <p:cNvSpPr>
              <a:spLocks noChangeArrowheads="1"/>
            </p:cNvSpPr>
            <p:nvPr/>
          </p:nvSpPr>
          <p:spPr bwMode="auto">
            <a:xfrm>
              <a:off x="3921" y="1304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0" name="Group 26"/>
          <p:cNvGrpSpPr>
            <a:grpSpLocks/>
          </p:cNvGrpSpPr>
          <p:nvPr/>
        </p:nvGrpSpPr>
        <p:grpSpPr bwMode="auto">
          <a:xfrm>
            <a:off x="1096962" y="1690688"/>
            <a:ext cx="5989638" cy="2097087"/>
            <a:chOff x="263" y="932"/>
            <a:chExt cx="3773" cy="1321"/>
          </a:xfrm>
        </p:grpSpPr>
        <p:sp>
          <p:nvSpPr>
            <p:cNvPr id="541" name="Rectangle 27"/>
            <p:cNvSpPr>
              <a:spLocks noChangeArrowheads="1"/>
            </p:cNvSpPr>
            <p:nvPr/>
          </p:nvSpPr>
          <p:spPr bwMode="auto">
            <a:xfrm>
              <a:off x="263" y="938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" name="Rectangle 28"/>
            <p:cNvSpPr>
              <a:spLocks noChangeArrowheads="1"/>
            </p:cNvSpPr>
            <p:nvPr/>
          </p:nvSpPr>
          <p:spPr bwMode="auto">
            <a:xfrm>
              <a:off x="3980" y="932"/>
              <a:ext cx="55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" name="Rectangle 29"/>
            <p:cNvSpPr>
              <a:spLocks noChangeArrowheads="1"/>
            </p:cNvSpPr>
            <p:nvPr/>
          </p:nvSpPr>
          <p:spPr bwMode="auto">
            <a:xfrm>
              <a:off x="3980" y="1726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" name="Rectangle 30"/>
            <p:cNvSpPr>
              <a:spLocks noChangeArrowheads="1"/>
            </p:cNvSpPr>
            <p:nvPr/>
          </p:nvSpPr>
          <p:spPr bwMode="auto">
            <a:xfrm>
              <a:off x="3980" y="2098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5" name="Group 31"/>
          <p:cNvGrpSpPr>
            <a:grpSpLocks/>
          </p:cNvGrpSpPr>
          <p:nvPr/>
        </p:nvGrpSpPr>
        <p:grpSpPr bwMode="auto">
          <a:xfrm>
            <a:off x="1192212" y="1690688"/>
            <a:ext cx="5989638" cy="2097087"/>
            <a:chOff x="323" y="932"/>
            <a:chExt cx="3773" cy="1321"/>
          </a:xfrm>
        </p:grpSpPr>
        <p:sp>
          <p:nvSpPr>
            <p:cNvPr id="546" name="Rectangle 32"/>
            <p:cNvSpPr>
              <a:spLocks noChangeArrowheads="1"/>
            </p:cNvSpPr>
            <p:nvPr/>
          </p:nvSpPr>
          <p:spPr bwMode="auto">
            <a:xfrm>
              <a:off x="323" y="938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" name="Rectangle 33"/>
            <p:cNvSpPr>
              <a:spLocks noChangeArrowheads="1"/>
            </p:cNvSpPr>
            <p:nvPr/>
          </p:nvSpPr>
          <p:spPr bwMode="auto">
            <a:xfrm>
              <a:off x="4040" y="932"/>
              <a:ext cx="56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" name="Rectangle 34"/>
            <p:cNvSpPr>
              <a:spLocks noChangeArrowheads="1"/>
            </p:cNvSpPr>
            <p:nvPr/>
          </p:nvSpPr>
          <p:spPr bwMode="auto">
            <a:xfrm>
              <a:off x="4039" y="1355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" name="Rectangle 35"/>
            <p:cNvSpPr>
              <a:spLocks noChangeArrowheads="1"/>
            </p:cNvSpPr>
            <p:nvPr/>
          </p:nvSpPr>
          <p:spPr bwMode="auto">
            <a:xfrm>
              <a:off x="4039" y="1461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0" name="Group 36"/>
          <p:cNvGrpSpPr>
            <a:grpSpLocks/>
          </p:cNvGrpSpPr>
          <p:nvPr/>
        </p:nvGrpSpPr>
        <p:grpSpPr bwMode="auto">
          <a:xfrm>
            <a:off x="1289050" y="1690688"/>
            <a:ext cx="5992812" cy="2097087"/>
            <a:chOff x="384" y="932"/>
            <a:chExt cx="3775" cy="1321"/>
          </a:xfrm>
        </p:grpSpPr>
        <p:sp>
          <p:nvSpPr>
            <p:cNvPr id="551" name="Rectangle 37"/>
            <p:cNvSpPr>
              <a:spLocks noChangeArrowheads="1"/>
            </p:cNvSpPr>
            <p:nvPr/>
          </p:nvSpPr>
          <p:spPr bwMode="auto">
            <a:xfrm>
              <a:off x="384" y="938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" name="Rectangle 38"/>
            <p:cNvSpPr>
              <a:spLocks noChangeArrowheads="1"/>
            </p:cNvSpPr>
            <p:nvPr/>
          </p:nvSpPr>
          <p:spPr bwMode="auto">
            <a:xfrm>
              <a:off x="4101" y="932"/>
              <a:ext cx="56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" name="Rectangle 39"/>
            <p:cNvSpPr>
              <a:spLocks noChangeArrowheads="1"/>
            </p:cNvSpPr>
            <p:nvPr/>
          </p:nvSpPr>
          <p:spPr bwMode="auto">
            <a:xfrm>
              <a:off x="4103" y="1883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" name="Rectangle 40"/>
            <p:cNvSpPr>
              <a:spLocks noChangeArrowheads="1"/>
            </p:cNvSpPr>
            <p:nvPr/>
          </p:nvSpPr>
          <p:spPr bwMode="auto">
            <a:xfrm>
              <a:off x="4103" y="1940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5" name="Group 41"/>
          <p:cNvGrpSpPr>
            <a:grpSpLocks/>
          </p:cNvGrpSpPr>
          <p:nvPr/>
        </p:nvGrpSpPr>
        <p:grpSpPr bwMode="auto">
          <a:xfrm>
            <a:off x="1385887" y="1690688"/>
            <a:ext cx="5991225" cy="2100262"/>
            <a:chOff x="445" y="932"/>
            <a:chExt cx="3774" cy="1323"/>
          </a:xfrm>
        </p:grpSpPr>
        <p:sp>
          <p:nvSpPr>
            <p:cNvPr id="556" name="Rectangle 42"/>
            <p:cNvSpPr>
              <a:spLocks noChangeArrowheads="1"/>
            </p:cNvSpPr>
            <p:nvPr/>
          </p:nvSpPr>
          <p:spPr bwMode="auto">
            <a:xfrm>
              <a:off x="445" y="938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" name="Rectangle 43"/>
            <p:cNvSpPr>
              <a:spLocks noChangeArrowheads="1"/>
            </p:cNvSpPr>
            <p:nvPr/>
          </p:nvSpPr>
          <p:spPr bwMode="auto">
            <a:xfrm>
              <a:off x="4162" y="932"/>
              <a:ext cx="55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8" name="Rectangle 44"/>
            <p:cNvSpPr>
              <a:spLocks noChangeArrowheads="1"/>
            </p:cNvSpPr>
            <p:nvPr/>
          </p:nvSpPr>
          <p:spPr bwMode="auto">
            <a:xfrm>
              <a:off x="4163" y="933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" name="Rectangle 45"/>
            <p:cNvSpPr>
              <a:spLocks noChangeArrowheads="1"/>
            </p:cNvSpPr>
            <p:nvPr/>
          </p:nvSpPr>
          <p:spPr bwMode="auto">
            <a:xfrm>
              <a:off x="4161" y="2201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60" name="Group 46"/>
          <p:cNvGrpSpPr>
            <a:grpSpLocks/>
          </p:cNvGrpSpPr>
          <p:nvPr/>
        </p:nvGrpSpPr>
        <p:grpSpPr bwMode="auto">
          <a:xfrm>
            <a:off x="1481137" y="1690688"/>
            <a:ext cx="5991225" cy="2097087"/>
            <a:chOff x="560" y="857"/>
            <a:chExt cx="3774" cy="1321"/>
          </a:xfrm>
        </p:grpSpPr>
        <p:sp>
          <p:nvSpPr>
            <p:cNvPr id="561" name="Rectangle 47"/>
            <p:cNvSpPr>
              <a:spLocks noChangeArrowheads="1"/>
            </p:cNvSpPr>
            <p:nvPr/>
          </p:nvSpPr>
          <p:spPr bwMode="auto">
            <a:xfrm>
              <a:off x="560" y="863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" name="Rectangle 48"/>
            <p:cNvSpPr>
              <a:spLocks noChangeArrowheads="1"/>
            </p:cNvSpPr>
            <p:nvPr/>
          </p:nvSpPr>
          <p:spPr bwMode="auto">
            <a:xfrm>
              <a:off x="4277" y="857"/>
              <a:ext cx="56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" name="Rectangle 49"/>
            <p:cNvSpPr>
              <a:spLocks noChangeArrowheads="1"/>
            </p:cNvSpPr>
            <p:nvPr/>
          </p:nvSpPr>
          <p:spPr bwMode="auto">
            <a:xfrm>
              <a:off x="4278" y="1492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" name="Rectangle 50"/>
            <p:cNvSpPr>
              <a:spLocks noChangeArrowheads="1"/>
            </p:cNvSpPr>
            <p:nvPr/>
          </p:nvSpPr>
          <p:spPr bwMode="auto">
            <a:xfrm>
              <a:off x="4278" y="1598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65" name="Group 51"/>
          <p:cNvGrpSpPr>
            <a:grpSpLocks/>
          </p:cNvGrpSpPr>
          <p:nvPr/>
        </p:nvGrpSpPr>
        <p:grpSpPr bwMode="auto">
          <a:xfrm>
            <a:off x="1579562" y="1690688"/>
            <a:ext cx="5991225" cy="2097087"/>
            <a:chOff x="622" y="857"/>
            <a:chExt cx="3774" cy="1321"/>
          </a:xfrm>
        </p:grpSpPr>
        <p:sp>
          <p:nvSpPr>
            <p:cNvPr id="566" name="Rectangle 52"/>
            <p:cNvSpPr>
              <a:spLocks noChangeArrowheads="1"/>
            </p:cNvSpPr>
            <p:nvPr/>
          </p:nvSpPr>
          <p:spPr bwMode="auto">
            <a:xfrm>
              <a:off x="622" y="863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" name="Rectangle 53"/>
            <p:cNvSpPr>
              <a:spLocks noChangeArrowheads="1"/>
            </p:cNvSpPr>
            <p:nvPr/>
          </p:nvSpPr>
          <p:spPr bwMode="auto">
            <a:xfrm>
              <a:off x="4339" y="857"/>
              <a:ext cx="56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" name="Rectangle 54"/>
            <p:cNvSpPr>
              <a:spLocks noChangeArrowheads="1"/>
            </p:cNvSpPr>
            <p:nvPr/>
          </p:nvSpPr>
          <p:spPr bwMode="auto">
            <a:xfrm>
              <a:off x="4339" y="1915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9" name="Rectangle 55"/>
            <p:cNvSpPr>
              <a:spLocks noChangeArrowheads="1"/>
            </p:cNvSpPr>
            <p:nvPr/>
          </p:nvSpPr>
          <p:spPr bwMode="auto">
            <a:xfrm>
              <a:off x="4340" y="1175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0" name="Group 56"/>
          <p:cNvGrpSpPr>
            <a:grpSpLocks/>
          </p:cNvGrpSpPr>
          <p:nvPr/>
        </p:nvGrpSpPr>
        <p:grpSpPr bwMode="auto">
          <a:xfrm>
            <a:off x="1676400" y="1690688"/>
            <a:ext cx="5992812" cy="2097087"/>
            <a:chOff x="628" y="932"/>
            <a:chExt cx="3775" cy="1321"/>
          </a:xfrm>
        </p:grpSpPr>
        <p:sp>
          <p:nvSpPr>
            <p:cNvPr id="571" name="Rectangle 57"/>
            <p:cNvSpPr>
              <a:spLocks noChangeArrowheads="1"/>
            </p:cNvSpPr>
            <p:nvPr/>
          </p:nvSpPr>
          <p:spPr bwMode="auto">
            <a:xfrm>
              <a:off x="628" y="938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2" name="Rectangle 58"/>
            <p:cNvSpPr>
              <a:spLocks noChangeArrowheads="1"/>
            </p:cNvSpPr>
            <p:nvPr/>
          </p:nvSpPr>
          <p:spPr bwMode="auto">
            <a:xfrm>
              <a:off x="4345" y="932"/>
              <a:ext cx="55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" name="Rectangle 59"/>
            <p:cNvSpPr>
              <a:spLocks noChangeArrowheads="1"/>
            </p:cNvSpPr>
            <p:nvPr/>
          </p:nvSpPr>
          <p:spPr bwMode="auto">
            <a:xfrm>
              <a:off x="4347" y="1354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" name="Rectangle 60"/>
            <p:cNvSpPr>
              <a:spLocks noChangeArrowheads="1"/>
            </p:cNvSpPr>
            <p:nvPr/>
          </p:nvSpPr>
          <p:spPr bwMode="auto">
            <a:xfrm>
              <a:off x="4345" y="987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5" name="Group 61"/>
          <p:cNvGrpSpPr>
            <a:grpSpLocks/>
          </p:cNvGrpSpPr>
          <p:nvPr/>
        </p:nvGrpSpPr>
        <p:grpSpPr bwMode="auto">
          <a:xfrm>
            <a:off x="1771650" y="1690688"/>
            <a:ext cx="5989637" cy="2097087"/>
            <a:chOff x="688" y="932"/>
            <a:chExt cx="3773" cy="1321"/>
          </a:xfrm>
        </p:grpSpPr>
        <p:sp>
          <p:nvSpPr>
            <p:cNvPr id="576" name="Rectangle 62"/>
            <p:cNvSpPr>
              <a:spLocks noChangeArrowheads="1"/>
            </p:cNvSpPr>
            <p:nvPr/>
          </p:nvSpPr>
          <p:spPr bwMode="auto">
            <a:xfrm>
              <a:off x="688" y="938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" name="Rectangle 63"/>
            <p:cNvSpPr>
              <a:spLocks noChangeArrowheads="1"/>
            </p:cNvSpPr>
            <p:nvPr/>
          </p:nvSpPr>
          <p:spPr bwMode="auto">
            <a:xfrm>
              <a:off x="4405" y="932"/>
              <a:ext cx="56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" name="Rectangle 64"/>
            <p:cNvSpPr>
              <a:spLocks noChangeArrowheads="1"/>
            </p:cNvSpPr>
            <p:nvPr/>
          </p:nvSpPr>
          <p:spPr bwMode="auto">
            <a:xfrm>
              <a:off x="4405" y="1779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9" name="Rectangle 65"/>
            <p:cNvSpPr>
              <a:spLocks noChangeArrowheads="1"/>
            </p:cNvSpPr>
            <p:nvPr/>
          </p:nvSpPr>
          <p:spPr bwMode="auto">
            <a:xfrm>
              <a:off x="4405" y="2043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0" name="Group 66"/>
          <p:cNvGrpSpPr>
            <a:grpSpLocks/>
          </p:cNvGrpSpPr>
          <p:nvPr/>
        </p:nvGrpSpPr>
        <p:grpSpPr bwMode="auto">
          <a:xfrm>
            <a:off x="1868487" y="1690688"/>
            <a:ext cx="5991225" cy="2105025"/>
            <a:chOff x="749" y="932"/>
            <a:chExt cx="3774" cy="1326"/>
          </a:xfrm>
        </p:grpSpPr>
        <p:sp>
          <p:nvSpPr>
            <p:cNvPr id="581" name="Rectangle 67"/>
            <p:cNvSpPr>
              <a:spLocks noChangeArrowheads="1"/>
            </p:cNvSpPr>
            <p:nvPr/>
          </p:nvSpPr>
          <p:spPr bwMode="auto">
            <a:xfrm>
              <a:off x="749" y="938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2" name="Rectangle 68"/>
            <p:cNvSpPr>
              <a:spLocks noChangeArrowheads="1"/>
            </p:cNvSpPr>
            <p:nvPr/>
          </p:nvSpPr>
          <p:spPr bwMode="auto">
            <a:xfrm>
              <a:off x="4466" y="932"/>
              <a:ext cx="56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" name="Rectangle 69"/>
            <p:cNvSpPr>
              <a:spLocks noChangeArrowheads="1"/>
            </p:cNvSpPr>
            <p:nvPr/>
          </p:nvSpPr>
          <p:spPr bwMode="auto">
            <a:xfrm>
              <a:off x="4467" y="2149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" name="Rectangle 70"/>
            <p:cNvSpPr>
              <a:spLocks noChangeArrowheads="1"/>
            </p:cNvSpPr>
            <p:nvPr/>
          </p:nvSpPr>
          <p:spPr bwMode="auto">
            <a:xfrm>
              <a:off x="4466" y="2204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5" name="Group 71"/>
          <p:cNvGrpSpPr>
            <a:grpSpLocks/>
          </p:cNvGrpSpPr>
          <p:nvPr/>
        </p:nvGrpSpPr>
        <p:grpSpPr bwMode="auto">
          <a:xfrm>
            <a:off x="1965325" y="1690688"/>
            <a:ext cx="5991225" cy="2097087"/>
            <a:chOff x="865" y="857"/>
            <a:chExt cx="3774" cy="1321"/>
          </a:xfrm>
        </p:grpSpPr>
        <p:sp>
          <p:nvSpPr>
            <p:cNvPr id="586" name="Rectangle 72"/>
            <p:cNvSpPr>
              <a:spLocks noChangeArrowheads="1"/>
            </p:cNvSpPr>
            <p:nvPr/>
          </p:nvSpPr>
          <p:spPr bwMode="auto">
            <a:xfrm>
              <a:off x="865" y="863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" name="Rectangle 73"/>
            <p:cNvSpPr>
              <a:spLocks noChangeArrowheads="1"/>
            </p:cNvSpPr>
            <p:nvPr/>
          </p:nvSpPr>
          <p:spPr bwMode="auto">
            <a:xfrm>
              <a:off x="4582" y="857"/>
              <a:ext cx="55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" name="Rectangle 74"/>
            <p:cNvSpPr>
              <a:spLocks noChangeArrowheads="1"/>
            </p:cNvSpPr>
            <p:nvPr/>
          </p:nvSpPr>
          <p:spPr bwMode="auto">
            <a:xfrm>
              <a:off x="4582" y="1807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" name="Rectangle 75"/>
            <p:cNvSpPr>
              <a:spLocks noChangeArrowheads="1"/>
            </p:cNvSpPr>
            <p:nvPr/>
          </p:nvSpPr>
          <p:spPr bwMode="auto">
            <a:xfrm>
              <a:off x="4583" y="1174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0" name="Group 76"/>
          <p:cNvGrpSpPr>
            <a:grpSpLocks/>
          </p:cNvGrpSpPr>
          <p:nvPr/>
        </p:nvGrpSpPr>
        <p:grpSpPr bwMode="auto">
          <a:xfrm>
            <a:off x="2060575" y="1690688"/>
            <a:ext cx="5994400" cy="2097087"/>
            <a:chOff x="870" y="932"/>
            <a:chExt cx="3776" cy="1321"/>
          </a:xfrm>
        </p:grpSpPr>
        <p:sp>
          <p:nvSpPr>
            <p:cNvPr id="591" name="Rectangle 77"/>
            <p:cNvSpPr>
              <a:spLocks noChangeArrowheads="1"/>
            </p:cNvSpPr>
            <p:nvPr/>
          </p:nvSpPr>
          <p:spPr bwMode="auto">
            <a:xfrm>
              <a:off x="870" y="938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" name="Rectangle 78"/>
            <p:cNvSpPr>
              <a:spLocks noChangeArrowheads="1"/>
            </p:cNvSpPr>
            <p:nvPr/>
          </p:nvSpPr>
          <p:spPr bwMode="auto">
            <a:xfrm>
              <a:off x="4587" y="932"/>
              <a:ext cx="56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" name="Rectangle 79"/>
            <p:cNvSpPr>
              <a:spLocks noChangeArrowheads="1"/>
            </p:cNvSpPr>
            <p:nvPr/>
          </p:nvSpPr>
          <p:spPr bwMode="auto">
            <a:xfrm>
              <a:off x="4590" y="1094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" name="Rectangle 80"/>
            <p:cNvSpPr>
              <a:spLocks noChangeArrowheads="1"/>
            </p:cNvSpPr>
            <p:nvPr/>
          </p:nvSpPr>
          <p:spPr bwMode="auto">
            <a:xfrm>
              <a:off x="4589" y="1199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5" name="Group 81"/>
          <p:cNvGrpSpPr>
            <a:grpSpLocks/>
          </p:cNvGrpSpPr>
          <p:nvPr/>
        </p:nvGrpSpPr>
        <p:grpSpPr bwMode="auto">
          <a:xfrm>
            <a:off x="2159000" y="1690688"/>
            <a:ext cx="5989637" cy="2097087"/>
            <a:chOff x="987" y="857"/>
            <a:chExt cx="3773" cy="1321"/>
          </a:xfrm>
        </p:grpSpPr>
        <p:sp>
          <p:nvSpPr>
            <p:cNvPr id="596" name="Rectangle 82"/>
            <p:cNvSpPr>
              <a:spLocks noChangeArrowheads="1"/>
            </p:cNvSpPr>
            <p:nvPr/>
          </p:nvSpPr>
          <p:spPr bwMode="auto">
            <a:xfrm>
              <a:off x="987" y="863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7" name="Rectangle 83"/>
            <p:cNvSpPr>
              <a:spLocks noChangeArrowheads="1"/>
            </p:cNvSpPr>
            <p:nvPr/>
          </p:nvSpPr>
          <p:spPr bwMode="auto">
            <a:xfrm>
              <a:off x="4704" y="857"/>
              <a:ext cx="56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" name="Rectangle 84"/>
            <p:cNvSpPr>
              <a:spLocks noChangeArrowheads="1"/>
            </p:cNvSpPr>
            <p:nvPr/>
          </p:nvSpPr>
          <p:spPr bwMode="auto">
            <a:xfrm>
              <a:off x="4703" y="1652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9" name="Rectangle 85"/>
            <p:cNvSpPr>
              <a:spLocks noChangeArrowheads="1"/>
            </p:cNvSpPr>
            <p:nvPr/>
          </p:nvSpPr>
          <p:spPr bwMode="auto">
            <a:xfrm>
              <a:off x="4703" y="1918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0" name="Group 86"/>
          <p:cNvGrpSpPr>
            <a:grpSpLocks/>
          </p:cNvGrpSpPr>
          <p:nvPr/>
        </p:nvGrpSpPr>
        <p:grpSpPr bwMode="auto">
          <a:xfrm>
            <a:off x="2255837" y="1690688"/>
            <a:ext cx="5988050" cy="2097087"/>
            <a:chOff x="993" y="932"/>
            <a:chExt cx="3772" cy="1321"/>
          </a:xfrm>
        </p:grpSpPr>
        <p:sp>
          <p:nvSpPr>
            <p:cNvPr id="601" name="Rectangle 87"/>
            <p:cNvSpPr>
              <a:spLocks noChangeArrowheads="1"/>
            </p:cNvSpPr>
            <p:nvPr/>
          </p:nvSpPr>
          <p:spPr bwMode="auto">
            <a:xfrm>
              <a:off x="993" y="938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2" name="Rectangle 88"/>
            <p:cNvSpPr>
              <a:spLocks noChangeArrowheads="1"/>
            </p:cNvSpPr>
            <p:nvPr/>
          </p:nvSpPr>
          <p:spPr bwMode="auto">
            <a:xfrm>
              <a:off x="4710" y="932"/>
              <a:ext cx="55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3" name="Rectangle 89"/>
            <p:cNvSpPr>
              <a:spLocks noChangeArrowheads="1"/>
            </p:cNvSpPr>
            <p:nvPr/>
          </p:nvSpPr>
          <p:spPr bwMode="auto">
            <a:xfrm>
              <a:off x="4707" y="1250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" name="Rectangle 90"/>
            <p:cNvSpPr>
              <a:spLocks noChangeArrowheads="1"/>
            </p:cNvSpPr>
            <p:nvPr/>
          </p:nvSpPr>
          <p:spPr bwMode="auto">
            <a:xfrm>
              <a:off x="4707" y="1356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5" name="Group 91"/>
          <p:cNvGrpSpPr>
            <a:grpSpLocks/>
          </p:cNvGrpSpPr>
          <p:nvPr/>
        </p:nvGrpSpPr>
        <p:grpSpPr bwMode="auto">
          <a:xfrm>
            <a:off x="2351087" y="1690688"/>
            <a:ext cx="5991225" cy="2097087"/>
            <a:chOff x="1053" y="932"/>
            <a:chExt cx="3774" cy="1321"/>
          </a:xfrm>
        </p:grpSpPr>
        <p:sp>
          <p:nvSpPr>
            <p:cNvPr id="606" name="Rectangle 92"/>
            <p:cNvSpPr>
              <a:spLocks noChangeArrowheads="1"/>
            </p:cNvSpPr>
            <p:nvPr/>
          </p:nvSpPr>
          <p:spPr bwMode="auto">
            <a:xfrm>
              <a:off x="1053" y="938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" name="Rectangle 93"/>
            <p:cNvSpPr>
              <a:spLocks noChangeArrowheads="1"/>
            </p:cNvSpPr>
            <p:nvPr/>
          </p:nvSpPr>
          <p:spPr bwMode="auto">
            <a:xfrm>
              <a:off x="4770" y="932"/>
              <a:ext cx="56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8" name="Rectangle 94"/>
            <p:cNvSpPr>
              <a:spLocks noChangeArrowheads="1"/>
            </p:cNvSpPr>
            <p:nvPr/>
          </p:nvSpPr>
          <p:spPr bwMode="auto">
            <a:xfrm>
              <a:off x="4771" y="1778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" name="Rectangle 95"/>
            <p:cNvSpPr>
              <a:spLocks noChangeArrowheads="1"/>
            </p:cNvSpPr>
            <p:nvPr/>
          </p:nvSpPr>
          <p:spPr bwMode="auto">
            <a:xfrm>
              <a:off x="4771" y="1937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0" name="Group 96"/>
          <p:cNvGrpSpPr>
            <a:grpSpLocks/>
          </p:cNvGrpSpPr>
          <p:nvPr/>
        </p:nvGrpSpPr>
        <p:grpSpPr bwMode="auto">
          <a:xfrm>
            <a:off x="2447925" y="1690688"/>
            <a:ext cx="5988050" cy="2097087"/>
            <a:chOff x="1114" y="932"/>
            <a:chExt cx="3772" cy="1321"/>
          </a:xfrm>
        </p:grpSpPr>
        <p:sp>
          <p:nvSpPr>
            <p:cNvPr id="611" name="Rectangle 97"/>
            <p:cNvSpPr>
              <a:spLocks noChangeArrowheads="1"/>
            </p:cNvSpPr>
            <p:nvPr/>
          </p:nvSpPr>
          <p:spPr bwMode="auto">
            <a:xfrm>
              <a:off x="1114" y="938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" name="Rectangle 98"/>
            <p:cNvSpPr>
              <a:spLocks noChangeArrowheads="1"/>
            </p:cNvSpPr>
            <p:nvPr/>
          </p:nvSpPr>
          <p:spPr bwMode="auto">
            <a:xfrm>
              <a:off x="4831" y="932"/>
              <a:ext cx="55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3" name="Rectangle 99"/>
            <p:cNvSpPr>
              <a:spLocks noChangeArrowheads="1"/>
            </p:cNvSpPr>
            <p:nvPr/>
          </p:nvSpPr>
          <p:spPr bwMode="auto">
            <a:xfrm>
              <a:off x="4829" y="1618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" name="Rectangle 100"/>
            <p:cNvSpPr>
              <a:spLocks noChangeArrowheads="1"/>
            </p:cNvSpPr>
            <p:nvPr/>
          </p:nvSpPr>
          <p:spPr bwMode="auto">
            <a:xfrm>
              <a:off x="4828" y="1145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" name="Group 101"/>
          <p:cNvGrpSpPr>
            <a:grpSpLocks/>
          </p:cNvGrpSpPr>
          <p:nvPr/>
        </p:nvGrpSpPr>
        <p:grpSpPr bwMode="auto">
          <a:xfrm>
            <a:off x="3122612" y="1690688"/>
            <a:ext cx="5992813" cy="2100262"/>
            <a:chOff x="1539" y="932"/>
            <a:chExt cx="3775" cy="1323"/>
          </a:xfrm>
        </p:grpSpPr>
        <p:sp>
          <p:nvSpPr>
            <p:cNvPr id="616" name="Rectangle 102"/>
            <p:cNvSpPr>
              <a:spLocks noChangeArrowheads="1"/>
            </p:cNvSpPr>
            <p:nvPr/>
          </p:nvSpPr>
          <p:spPr bwMode="auto">
            <a:xfrm>
              <a:off x="1539" y="938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" name="Rectangle 103"/>
            <p:cNvSpPr>
              <a:spLocks noChangeArrowheads="1"/>
            </p:cNvSpPr>
            <p:nvPr/>
          </p:nvSpPr>
          <p:spPr bwMode="auto">
            <a:xfrm>
              <a:off x="5256" y="932"/>
              <a:ext cx="55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" name="Rectangle 104"/>
            <p:cNvSpPr>
              <a:spLocks noChangeArrowheads="1"/>
            </p:cNvSpPr>
            <p:nvPr/>
          </p:nvSpPr>
          <p:spPr bwMode="auto">
            <a:xfrm>
              <a:off x="5256" y="933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" name="Rectangle 105"/>
            <p:cNvSpPr>
              <a:spLocks noChangeArrowheads="1"/>
            </p:cNvSpPr>
            <p:nvPr/>
          </p:nvSpPr>
          <p:spPr bwMode="auto">
            <a:xfrm>
              <a:off x="5258" y="2201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0" name="Group 106"/>
          <p:cNvGrpSpPr>
            <a:grpSpLocks/>
          </p:cNvGrpSpPr>
          <p:nvPr/>
        </p:nvGrpSpPr>
        <p:grpSpPr bwMode="auto">
          <a:xfrm>
            <a:off x="3217862" y="1690688"/>
            <a:ext cx="5989638" cy="2097087"/>
            <a:chOff x="1654" y="857"/>
            <a:chExt cx="3773" cy="1321"/>
          </a:xfrm>
        </p:grpSpPr>
        <p:sp>
          <p:nvSpPr>
            <p:cNvPr id="621" name="Rectangle 107"/>
            <p:cNvSpPr>
              <a:spLocks noChangeArrowheads="1"/>
            </p:cNvSpPr>
            <p:nvPr/>
          </p:nvSpPr>
          <p:spPr bwMode="auto">
            <a:xfrm>
              <a:off x="1654" y="863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" name="Rectangle 108"/>
            <p:cNvSpPr>
              <a:spLocks noChangeArrowheads="1"/>
            </p:cNvSpPr>
            <p:nvPr/>
          </p:nvSpPr>
          <p:spPr bwMode="auto">
            <a:xfrm>
              <a:off x="5371" y="857"/>
              <a:ext cx="56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" name="Rectangle 109"/>
            <p:cNvSpPr>
              <a:spLocks noChangeArrowheads="1"/>
            </p:cNvSpPr>
            <p:nvPr/>
          </p:nvSpPr>
          <p:spPr bwMode="auto">
            <a:xfrm>
              <a:off x="5371" y="1598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" name="Rectangle 110"/>
            <p:cNvSpPr>
              <a:spLocks noChangeArrowheads="1"/>
            </p:cNvSpPr>
            <p:nvPr/>
          </p:nvSpPr>
          <p:spPr bwMode="auto">
            <a:xfrm>
              <a:off x="5371" y="1018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5" name="Group 111"/>
          <p:cNvGrpSpPr>
            <a:grpSpLocks/>
          </p:cNvGrpSpPr>
          <p:nvPr/>
        </p:nvGrpSpPr>
        <p:grpSpPr bwMode="auto">
          <a:xfrm>
            <a:off x="3314700" y="1690688"/>
            <a:ext cx="5991225" cy="2097087"/>
            <a:chOff x="1660" y="932"/>
            <a:chExt cx="3774" cy="1321"/>
          </a:xfrm>
        </p:grpSpPr>
        <p:sp>
          <p:nvSpPr>
            <p:cNvPr id="626" name="Rectangle 112"/>
            <p:cNvSpPr>
              <a:spLocks noChangeArrowheads="1"/>
            </p:cNvSpPr>
            <p:nvPr/>
          </p:nvSpPr>
          <p:spPr bwMode="auto">
            <a:xfrm>
              <a:off x="1660" y="938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" name="Rectangle 113"/>
            <p:cNvSpPr>
              <a:spLocks noChangeArrowheads="1"/>
            </p:cNvSpPr>
            <p:nvPr/>
          </p:nvSpPr>
          <p:spPr bwMode="auto">
            <a:xfrm>
              <a:off x="5377" y="932"/>
              <a:ext cx="56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8" name="Rectangle 114"/>
            <p:cNvSpPr>
              <a:spLocks noChangeArrowheads="1"/>
            </p:cNvSpPr>
            <p:nvPr/>
          </p:nvSpPr>
          <p:spPr bwMode="auto">
            <a:xfrm>
              <a:off x="5377" y="1990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" name="Rectangle 115"/>
            <p:cNvSpPr>
              <a:spLocks noChangeArrowheads="1"/>
            </p:cNvSpPr>
            <p:nvPr/>
          </p:nvSpPr>
          <p:spPr bwMode="auto">
            <a:xfrm>
              <a:off x="5378" y="1250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0" name="Rectangle 116"/>
            <p:cNvSpPr>
              <a:spLocks noChangeArrowheads="1"/>
            </p:cNvSpPr>
            <p:nvPr/>
          </p:nvSpPr>
          <p:spPr bwMode="auto">
            <a:xfrm>
              <a:off x="5378" y="1515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1" name="Group 117"/>
          <p:cNvGrpSpPr>
            <a:grpSpLocks/>
          </p:cNvGrpSpPr>
          <p:nvPr/>
        </p:nvGrpSpPr>
        <p:grpSpPr bwMode="auto">
          <a:xfrm>
            <a:off x="3413125" y="1690688"/>
            <a:ext cx="5988050" cy="2097087"/>
            <a:chOff x="1722" y="932"/>
            <a:chExt cx="3772" cy="1321"/>
          </a:xfrm>
        </p:grpSpPr>
        <p:sp>
          <p:nvSpPr>
            <p:cNvPr id="632" name="Rectangle 118"/>
            <p:cNvSpPr>
              <a:spLocks noChangeArrowheads="1"/>
            </p:cNvSpPr>
            <p:nvPr/>
          </p:nvSpPr>
          <p:spPr bwMode="auto">
            <a:xfrm>
              <a:off x="1722" y="938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" name="Rectangle 119"/>
            <p:cNvSpPr>
              <a:spLocks noChangeArrowheads="1"/>
            </p:cNvSpPr>
            <p:nvPr/>
          </p:nvSpPr>
          <p:spPr bwMode="auto">
            <a:xfrm>
              <a:off x="5439" y="932"/>
              <a:ext cx="55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" name="Rectangle 120"/>
            <p:cNvSpPr>
              <a:spLocks noChangeArrowheads="1"/>
            </p:cNvSpPr>
            <p:nvPr/>
          </p:nvSpPr>
          <p:spPr bwMode="auto">
            <a:xfrm>
              <a:off x="5438" y="1354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" name="Rectangle 121"/>
            <p:cNvSpPr>
              <a:spLocks noChangeArrowheads="1"/>
            </p:cNvSpPr>
            <p:nvPr/>
          </p:nvSpPr>
          <p:spPr bwMode="auto">
            <a:xfrm>
              <a:off x="5438" y="987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6" name="Group 122"/>
          <p:cNvGrpSpPr>
            <a:grpSpLocks/>
          </p:cNvGrpSpPr>
          <p:nvPr/>
        </p:nvGrpSpPr>
        <p:grpSpPr bwMode="auto">
          <a:xfrm>
            <a:off x="6813550" y="1778636"/>
            <a:ext cx="2608263" cy="2095500"/>
            <a:chOff x="3857" y="988"/>
            <a:chExt cx="1643" cy="1320"/>
          </a:xfrm>
        </p:grpSpPr>
        <p:grpSp>
          <p:nvGrpSpPr>
            <p:cNvPr id="637" name="Group 123"/>
            <p:cNvGrpSpPr>
              <a:grpSpLocks/>
            </p:cNvGrpSpPr>
            <p:nvPr/>
          </p:nvGrpSpPr>
          <p:grpSpPr bwMode="auto">
            <a:xfrm>
              <a:off x="3862" y="988"/>
              <a:ext cx="1638" cy="740"/>
              <a:chOff x="3251" y="1098"/>
              <a:chExt cx="1496" cy="740"/>
            </a:xfrm>
          </p:grpSpPr>
          <p:sp>
            <p:nvSpPr>
              <p:cNvPr id="649" name="Line 124"/>
              <p:cNvSpPr>
                <a:spLocks noChangeShapeType="1"/>
              </p:cNvSpPr>
              <p:nvPr/>
            </p:nvSpPr>
            <p:spPr bwMode="auto">
              <a:xfrm>
                <a:off x="3251" y="1098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" name="Line 125"/>
              <p:cNvSpPr>
                <a:spLocks noChangeShapeType="1"/>
              </p:cNvSpPr>
              <p:nvPr/>
            </p:nvSpPr>
            <p:spPr bwMode="auto">
              <a:xfrm>
                <a:off x="3253" y="1150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" name="Line 126"/>
              <p:cNvSpPr>
                <a:spLocks noChangeShapeType="1"/>
              </p:cNvSpPr>
              <p:nvPr/>
            </p:nvSpPr>
            <p:spPr bwMode="auto">
              <a:xfrm>
                <a:off x="3253" y="1203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" name="Line 127"/>
              <p:cNvSpPr>
                <a:spLocks noChangeShapeType="1"/>
              </p:cNvSpPr>
              <p:nvPr/>
            </p:nvSpPr>
            <p:spPr bwMode="auto">
              <a:xfrm>
                <a:off x="3251" y="1256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" name="Line 128"/>
              <p:cNvSpPr>
                <a:spLocks noChangeShapeType="1"/>
              </p:cNvSpPr>
              <p:nvPr/>
            </p:nvSpPr>
            <p:spPr bwMode="auto">
              <a:xfrm>
                <a:off x="3253" y="1309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" name="Line 129"/>
              <p:cNvSpPr>
                <a:spLocks noChangeShapeType="1"/>
              </p:cNvSpPr>
              <p:nvPr/>
            </p:nvSpPr>
            <p:spPr bwMode="auto">
              <a:xfrm>
                <a:off x="3253" y="1362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" name="Line 130"/>
              <p:cNvSpPr>
                <a:spLocks noChangeShapeType="1"/>
              </p:cNvSpPr>
              <p:nvPr/>
            </p:nvSpPr>
            <p:spPr bwMode="auto">
              <a:xfrm>
                <a:off x="3251" y="1415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" name="Line 131"/>
              <p:cNvSpPr>
                <a:spLocks noChangeShapeType="1"/>
              </p:cNvSpPr>
              <p:nvPr/>
            </p:nvSpPr>
            <p:spPr bwMode="auto">
              <a:xfrm>
                <a:off x="3253" y="1468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" name="Line 132"/>
              <p:cNvSpPr>
                <a:spLocks noChangeShapeType="1"/>
              </p:cNvSpPr>
              <p:nvPr/>
            </p:nvSpPr>
            <p:spPr bwMode="auto">
              <a:xfrm>
                <a:off x="3253" y="1520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" name="Line 133"/>
              <p:cNvSpPr>
                <a:spLocks noChangeShapeType="1"/>
              </p:cNvSpPr>
              <p:nvPr/>
            </p:nvSpPr>
            <p:spPr bwMode="auto">
              <a:xfrm>
                <a:off x="3251" y="1573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" name="Line 134"/>
              <p:cNvSpPr>
                <a:spLocks noChangeShapeType="1"/>
              </p:cNvSpPr>
              <p:nvPr/>
            </p:nvSpPr>
            <p:spPr bwMode="auto">
              <a:xfrm>
                <a:off x="3253" y="1626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" name="Line 135"/>
              <p:cNvSpPr>
                <a:spLocks noChangeShapeType="1"/>
              </p:cNvSpPr>
              <p:nvPr/>
            </p:nvSpPr>
            <p:spPr bwMode="auto">
              <a:xfrm>
                <a:off x="3253" y="1679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1" name="Line 136"/>
              <p:cNvSpPr>
                <a:spLocks noChangeShapeType="1"/>
              </p:cNvSpPr>
              <p:nvPr/>
            </p:nvSpPr>
            <p:spPr bwMode="auto">
              <a:xfrm>
                <a:off x="3251" y="1732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" name="Line 137"/>
              <p:cNvSpPr>
                <a:spLocks noChangeShapeType="1"/>
              </p:cNvSpPr>
              <p:nvPr/>
            </p:nvSpPr>
            <p:spPr bwMode="auto">
              <a:xfrm>
                <a:off x="3253" y="1785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3" name="Line 138"/>
              <p:cNvSpPr>
                <a:spLocks noChangeShapeType="1"/>
              </p:cNvSpPr>
              <p:nvPr/>
            </p:nvSpPr>
            <p:spPr bwMode="auto">
              <a:xfrm>
                <a:off x="3253" y="1838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8" name="Line 139"/>
            <p:cNvSpPr>
              <a:spLocks noChangeShapeType="1"/>
            </p:cNvSpPr>
            <p:nvPr/>
          </p:nvSpPr>
          <p:spPr bwMode="auto">
            <a:xfrm>
              <a:off x="3857" y="1780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" name="Line 140"/>
            <p:cNvSpPr>
              <a:spLocks noChangeShapeType="1"/>
            </p:cNvSpPr>
            <p:nvPr/>
          </p:nvSpPr>
          <p:spPr bwMode="auto">
            <a:xfrm>
              <a:off x="3859" y="1832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" name="Line 141"/>
            <p:cNvSpPr>
              <a:spLocks noChangeShapeType="1"/>
            </p:cNvSpPr>
            <p:nvPr/>
          </p:nvSpPr>
          <p:spPr bwMode="auto">
            <a:xfrm>
              <a:off x="3859" y="1885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" name="Line 142"/>
            <p:cNvSpPr>
              <a:spLocks noChangeShapeType="1"/>
            </p:cNvSpPr>
            <p:nvPr/>
          </p:nvSpPr>
          <p:spPr bwMode="auto">
            <a:xfrm>
              <a:off x="3857" y="1938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" name="Line 143"/>
            <p:cNvSpPr>
              <a:spLocks noChangeShapeType="1"/>
            </p:cNvSpPr>
            <p:nvPr/>
          </p:nvSpPr>
          <p:spPr bwMode="auto">
            <a:xfrm>
              <a:off x="3859" y="1991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" name="Line 144"/>
            <p:cNvSpPr>
              <a:spLocks noChangeShapeType="1"/>
            </p:cNvSpPr>
            <p:nvPr/>
          </p:nvSpPr>
          <p:spPr bwMode="auto">
            <a:xfrm>
              <a:off x="3859" y="2044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4" name="Line 145"/>
            <p:cNvSpPr>
              <a:spLocks noChangeShapeType="1"/>
            </p:cNvSpPr>
            <p:nvPr/>
          </p:nvSpPr>
          <p:spPr bwMode="auto">
            <a:xfrm>
              <a:off x="3857" y="2097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" name="Line 146"/>
            <p:cNvSpPr>
              <a:spLocks noChangeShapeType="1"/>
            </p:cNvSpPr>
            <p:nvPr/>
          </p:nvSpPr>
          <p:spPr bwMode="auto">
            <a:xfrm>
              <a:off x="3859" y="2150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" name="Line 147"/>
            <p:cNvSpPr>
              <a:spLocks noChangeShapeType="1"/>
            </p:cNvSpPr>
            <p:nvPr/>
          </p:nvSpPr>
          <p:spPr bwMode="auto">
            <a:xfrm>
              <a:off x="3859" y="2202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" name="Line 148"/>
            <p:cNvSpPr>
              <a:spLocks noChangeShapeType="1"/>
            </p:cNvSpPr>
            <p:nvPr/>
          </p:nvSpPr>
          <p:spPr bwMode="auto">
            <a:xfrm>
              <a:off x="3857" y="2255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" name="Line 149"/>
            <p:cNvSpPr>
              <a:spLocks noChangeShapeType="1"/>
            </p:cNvSpPr>
            <p:nvPr/>
          </p:nvSpPr>
          <p:spPr bwMode="auto">
            <a:xfrm>
              <a:off x="3859" y="2308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4" name="Group 150"/>
          <p:cNvGrpSpPr>
            <a:grpSpLocks/>
          </p:cNvGrpSpPr>
          <p:nvPr/>
        </p:nvGrpSpPr>
        <p:grpSpPr bwMode="auto">
          <a:xfrm>
            <a:off x="909637" y="1789113"/>
            <a:ext cx="2600325" cy="1174750"/>
            <a:chOff x="3251" y="1098"/>
            <a:chExt cx="1496" cy="740"/>
          </a:xfrm>
        </p:grpSpPr>
        <p:sp>
          <p:nvSpPr>
            <p:cNvPr id="665" name="Line 151"/>
            <p:cNvSpPr>
              <a:spLocks noChangeShapeType="1"/>
            </p:cNvSpPr>
            <p:nvPr/>
          </p:nvSpPr>
          <p:spPr bwMode="auto">
            <a:xfrm>
              <a:off x="3251" y="1098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" name="Line 152"/>
            <p:cNvSpPr>
              <a:spLocks noChangeShapeType="1"/>
            </p:cNvSpPr>
            <p:nvPr/>
          </p:nvSpPr>
          <p:spPr bwMode="auto">
            <a:xfrm>
              <a:off x="3253" y="1150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" name="Line 153"/>
            <p:cNvSpPr>
              <a:spLocks noChangeShapeType="1"/>
            </p:cNvSpPr>
            <p:nvPr/>
          </p:nvSpPr>
          <p:spPr bwMode="auto">
            <a:xfrm>
              <a:off x="3253" y="1203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" name="Line 154"/>
            <p:cNvSpPr>
              <a:spLocks noChangeShapeType="1"/>
            </p:cNvSpPr>
            <p:nvPr/>
          </p:nvSpPr>
          <p:spPr bwMode="auto">
            <a:xfrm>
              <a:off x="3251" y="1256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9" name="Line 155"/>
            <p:cNvSpPr>
              <a:spLocks noChangeShapeType="1"/>
            </p:cNvSpPr>
            <p:nvPr/>
          </p:nvSpPr>
          <p:spPr bwMode="auto">
            <a:xfrm>
              <a:off x="3253" y="1309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0" name="Line 156"/>
            <p:cNvSpPr>
              <a:spLocks noChangeShapeType="1"/>
            </p:cNvSpPr>
            <p:nvPr/>
          </p:nvSpPr>
          <p:spPr bwMode="auto">
            <a:xfrm>
              <a:off x="3253" y="1362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" name="Line 157"/>
            <p:cNvSpPr>
              <a:spLocks noChangeShapeType="1"/>
            </p:cNvSpPr>
            <p:nvPr/>
          </p:nvSpPr>
          <p:spPr bwMode="auto">
            <a:xfrm>
              <a:off x="3251" y="1415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2" name="Line 158"/>
            <p:cNvSpPr>
              <a:spLocks noChangeShapeType="1"/>
            </p:cNvSpPr>
            <p:nvPr/>
          </p:nvSpPr>
          <p:spPr bwMode="auto">
            <a:xfrm>
              <a:off x="3253" y="1468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3" name="Line 159"/>
            <p:cNvSpPr>
              <a:spLocks noChangeShapeType="1"/>
            </p:cNvSpPr>
            <p:nvPr/>
          </p:nvSpPr>
          <p:spPr bwMode="auto">
            <a:xfrm>
              <a:off x="3253" y="1520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4" name="Line 160"/>
            <p:cNvSpPr>
              <a:spLocks noChangeShapeType="1"/>
            </p:cNvSpPr>
            <p:nvPr/>
          </p:nvSpPr>
          <p:spPr bwMode="auto">
            <a:xfrm>
              <a:off x="3251" y="1573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" name="Line 161"/>
            <p:cNvSpPr>
              <a:spLocks noChangeShapeType="1"/>
            </p:cNvSpPr>
            <p:nvPr/>
          </p:nvSpPr>
          <p:spPr bwMode="auto">
            <a:xfrm>
              <a:off x="3253" y="1626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" name="Line 162"/>
            <p:cNvSpPr>
              <a:spLocks noChangeShapeType="1"/>
            </p:cNvSpPr>
            <p:nvPr/>
          </p:nvSpPr>
          <p:spPr bwMode="auto">
            <a:xfrm>
              <a:off x="3253" y="1679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7" name="Line 163"/>
            <p:cNvSpPr>
              <a:spLocks noChangeShapeType="1"/>
            </p:cNvSpPr>
            <p:nvPr/>
          </p:nvSpPr>
          <p:spPr bwMode="auto">
            <a:xfrm>
              <a:off x="3251" y="1732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8" name="Line 164"/>
            <p:cNvSpPr>
              <a:spLocks noChangeShapeType="1"/>
            </p:cNvSpPr>
            <p:nvPr/>
          </p:nvSpPr>
          <p:spPr bwMode="auto">
            <a:xfrm>
              <a:off x="3253" y="1785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9" name="Line 165"/>
            <p:cNvSpPr>
              <a:spLocks noChangeShapeType="1"/>
            </p:cNvSpPr>
            <p:nvPr/>
          </p:nvSpPr>
          <p:spPr bwMode="auto">
            <a:xfrm>
              <a:off x="3253" y="1838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80" name="Group 166"/>
          <p:cNvGrpSpPr>
            <a:grpSpLocks/>
          </p:cNvGrpSpPr>
          <p:nvPr/>
        </p:nvGrpSpPr>
        <p:grpSpPr bwMode="auto">
          <a:xfrm>
            <a:off x="4030662" y="1628775"/>
            <a:ext cx="2530475" cy="1471613"/>
            <a:chOff x="2166" y="818"/>
            <a:chExt cx="1594" cy="927"/>
          </a:xfrm>
        </p:grpSpPr>
        <p:sp>
          <p:nvSpPr>
            <p:cNvPr id="681" name="Rectangle 167"/>
            <p:cNvSpPr>
              <a:spLocks noChangeArrowheads="1"/>
            </p:cNvSpPr>
            <p:nvPr/>
          </p:nvSpPr>
          <p:spPr bwMode="auto">
            <a:xfrm>
              <a:off x="3240" y="865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" name="Rectangle 168"/>
            <p:cNvSpPr>
              <a:spLocks noChangeArrowheads="1"/>
            </p:cNvSpPr>
            <p:nvPr/>
          </p:nvSpPr>
          <p:spPr bwMode="auto">
            <a:xfrm>
              <a:off x="3300" y="865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" name="Rectangle 169"/>
            <p:cNvSpPr>
              <a:spLocks noChangeArrowheads="1"/>
            </p:cNvSpPr>
            <p:nvPr/>
          </p:nvSpPr>
          <p:spPr bwMode="auto">
            <a:xfrm>
              <a:off x="3361" y="865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" name="Rectangle 170"/>
            <p:cNvSpPr>
              <a:spLocks noChangeArrowheads="1"/>
            </p:cNvSpPr>
            <p:nvPr/>
          </p:nvSpPr>
          <p:spPr bwMode="auto">
            <a:xfrm>
              <a:off x="3422" y="865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" name="Rectangle 171"/>
            <p:cNvSpPr>
              <a:spLocks noChangeArrowheads="1"/>
            </p:cNvSpPr>
            <p:nvPr/>
          </p:nvSpPr>
          <p:spPr bwMode="auto">
            <a:xfrm>
              <a:off x="3482" y="865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" name="Rectangle 172"/>
            <p:cNvSpPr>
              <a:spLocks noChangeArrowheads="1"/>
            </p:cNvSpPr>
            <p:nvPr/>
          </p:nvSpPr>
          <p:spPr bwMode="auto">
            <a:xfrm>
              <a:off x="3544" y="865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" name="Rectangle 173"/>
            <p:cNvSpPr>
              <a:spLocks noChangeArrowheads="1"/>
            </p:cNvSpPr>
            <p:nvPr/>
          </p:nvSpPr>
          <p:spPr bwMode="auto">
            <a:xfrm>
              <a:off x="3605" y="865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" name="Rectangle 174"/>
            <p:cNvSpPr>
              <a:spLocks noChangeArrowheads="1"/>
            </p:cNvSpPr>
            <p:nvPr/>
          </p:nvSpPr>
          <p:spPr bwMode="auto">
            <a:xfrm>
              <a:off x="3665" y="865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" name="Rectangle 175"/>
            <p:cNvSpPr>
              <a:spLocks noChangeArrowheads="1"/>
            </p:cNvSpPr>
            <p:nvPr/>
          </p:nvSpPr>
          <p:spPr bwMode="auto">
            <a:xfrm>
              <a:off x="2208" y="864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" name="Rectangle 176"/>
            <p:cNvSpPr>
              <a:spLocks noChangeArrowheads="1"/>
            </p:cNvSpPr>
            <p:nvPr/>
          </p:nvSpPr>
          <p:spPr bwMode="auto">
            <a:xfrm>
              <a:off x="2269" y="864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" name="Rectangle 177"/>
            <p:cNvSpPr>
              <a:spLocks noChangeArrowheads="1"/>
            </p:cNvSpPr>
            <p:nvPr/>
          </p:nvSpPr>
          <p:spPr bwMode="auto">
            <a:xfrm>
              <a:off x="2329" y="864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" name="Rectangle 178"/>
            <p:cNvSpPr>
              <a:spLocks noChangeArrowheads="1"/>
            </p:cNvSpPr>
            <p:nvPr/>
          </p:nvSpPr>
          <p:spPr bwMode="auto">
            <a:xfrm>
              <a:off x="2389" y="864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" name="Rectangle 179"/>
            <p:cNvSpPr>
              <a:spLocks noChangeArrowheads="1"/>
            </p:cNvSpPr>
            <p:nvPr/>
          </p:nvSpPr>
          <p:spPr bwMode="auto">
            <a:xfrm>
              <a:off x="2450" y="864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" name="Rectangle 180"/>
            <p:cNvSpPr>
              <a:spLocks noChangeArrowheads="1"/>
            </p:cNvSpPr>
            <p:nvPr/>
          </p:nvSpPr>
          <p:spPr bwMode="auto">
            <a:xfrm>
              <a:off x="2511" y="864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" name="Rectangle 181"/>
            <p:cNvSpPr>
              <a:spLocks noChangeArrowheads="1"/>
            </p:cNvSpPr>
            <p:nvPr/>
          </p:nvSpPr>
          <p:spPr bwMode="auto">
            <a:xfrm>
              <a:off x="2571" y="864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" name="Rectangle 182"/>
            <p:cNvSpPr>
              <a:spLocks noChangeArrowheads="1"/>
            </p:cNvSpPr>
            <p:nvPr/>
          </p:nvSpPr>
          <p:spPr bwMode="auto">
            <a:xfrm>
              <a:off x="2633" y="864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" name="Rectangle 183"/>
            <p:cNvSpPr>
              <a:spLocks noChangeArrowheads="1"/>
            </p:cNvSpPr>
            <p:nvPr/>
          </p:nvSpPr>
          <p:spPr bwMode="auto">
            <a:xfrm>
              <a:off x="2694" y="864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" name="Rectangle 184"/>
            <p:cNvSpPr>
              <a:spLocks noChangeArrowheads="1"/>
            </p:cNvSpPr>
            <p:nvPr/>
          </p:nvSpPr>
          <p:spPr bwMode="auto">
            <a:xfrm>
              <a:off x="2754" y="864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" name="Rectangle 185"/>
            <p:cNvSpPr>
              <a:spLocks noChangeArrowheads="1"/>
            </p:cNvSpPr>
            <p:nvPr/>
          </p:nvSpPr>
          <p:spPr bwMode="auto">
            <a:xfrm>
              <a:off x="2815" y="864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" name="Rectangle 186"/>
            <p:cNvSpPr>
              <a:spLocks noChangeArrowheads="1"/>
            </p:cNvSpPr>
            <p:nvPr/>
          </p:nvSpPr>
          <p:spPr bwMode="auto">
            <a:xfrm>
              <a:off x="2876" y="864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" name="Rectangle 187"/>
            <p:cNvSpPr>
              <a:spLocks noChangeArrowheads="1"/>
            </p:cNvSpPr>
            <p:nvPr/>
          </p:nvSpPr>
          <p:spPr bwMode="auto">
            <a:xfrm>
              <a:off x="2936" y="864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" name="Rectangle 188"/>
            <p:cNvSpPr>
              <a:spLocks noChangeArrowheads="1"/>
            </p:cNvSpPr>
            <p:nvPr/>
          </p:nvSpPr>
          <p:spPr bwMode="auto">
            <a:xfrm>
              <a:off x="2998" y="864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" name="Rectangle 189"/>
            <p:cNvSpPr>
              <a:spLocks noChangeArrowheads="1"/>
            </p:cNvSpPr>
            <p:nvPr/>
          </p:nvSpPr>
          <p:spPr bwMode="auto">
            <a:xfrm>
              <a:off x="3059" y="864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" name="Rectangle 190"/>
            <p:cNvSpPr>
              <a:spLocks noChangeArrowheads="1"/>
            </p:cNvSpPr>
            <p:nvPr/>
          </p:nvSpPr>
          <p:spPr bwMode="auto">
            <a:xfrm>
              <a:off x="3119" y="864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" name="Rectangle 191"/>
            <p:cNvSpPr>
              <a:spLocks noChangeArrowheads="1"/>
            </p:cNvSpPr>
            <p:nvPr/>
          </p:nvSpPr>
          <p:spPr bwMode="auto">
            <a:xfrm>
              <a:off x="3180" y="864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6" name="Group 192"/>
            <p:cNvGrpSpPr>
              <a:grpSpLocks/>
            </p:cNvGrpSpPr>
            <p:nvPr/>
          </p:nvGrpSpPr>
          <p:grpSpPr bwMode="auto">
            <a:xfrm>
              <a:off x="2211" y="920"/>
              <a:ext cx="1523" cy="740"/>
              <a:chOff x="3251" y="1098"/>
              <a:chExt cx="1496" cy="740"/>
            </a:xfrm>
          </p:grpSpPr>
          <p:sp>
            <p:nvSpPr>
              <p:cNvPr id="709" name="Line 193"/>
              <p:cNvSpPr>
                <a:spLocks noChangeShapeType="1"/>
              </p:cNvSpPr>
              <p:nvPr/>
            </p:nvSpPr>
            <p:spPr bwMode="auto">
              <a:xfrm>
                <a:off x="3251" y="1098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" name="Line 194"/>
              <p:cNvSpPr>
                <a:spLocks noChangeShapeType="1"/>
              </p:cNvSpPr>
              <p:nvPr/>
            </p:nvSpPr>
            <p:spPr bwMode="auto">
              <a:xfrm>
                <a:off x="3253" y="1150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" name="Line 195"/>
              <p:cNvSpPr>
                <a:spLocks noChangeShapeType="1"/>
              </p:cNvSpPr>
              <p:nvPr/>
            </p:nvSpPr>
            <p:spPr bwMode="auto">
              <a:xfrm>
                <a:off x="3253" y="1203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2" name="Line 196"/>
              <p:cNvSpPr>
                <a:spLocks noChangeShapeType="1"/>
              </p:cNvSpPr>
              <p:nvPr/>
            </p:nvSpPr>
            <p:spPr bwMode="auto">
              <a:xfrm>
                <a:off x="3251" y="1256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3" name="Line 197"/>
              <p:cNvSpPr>
                <a:spLocks noChangeShapeType="1"/>
              </p:cNvSpPr>
              <p:nvPr/>
            </p:nvSpPr>
            <p:spPr bwMode="auto">
              <a:xfrm>
                <a:off x="3253" y="1309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4" name="Line 198"/>
              <p:cNvSpPr>
                <a:spLocks noChangeShapeType="1"/>
              </p:cNvSpPr>
              <p:nvPr/>
            </p:nvSpPr>
            <p:spPr bwMode="auto">
              <a:xfrm>
                <a:off x="3253" y="1362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5" name="Line 199"/>
              <p:cNvSpPr>
                <a:spLocks noChangeShapeType="1"/>
              </p:cNvSpPr>
              <p:nvPr/>
            </p:nvSpPr>
            <p:spPr bwMode="auto">
              <a:xfrm>
                <a:off x="3251" y="1415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6" name="Line 200"/>
              <p:cNvSpPr>
                <a:spLocks noChangeShapeType="1"/>
              </p:cNvSpPr>
              <p:nvPr/>
            </p:nvSpPr>
            <p:spPr bwMode="auto">
              <a:xfrm>
                <a:off x="3253" y="1468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" name="Line 201"/>
              <p:cNvSpPr>
                <a:spLocks noChangeShapeType="1"/>
              </p:cNvSpPr>
              <p:nvPr/>
            </p:nvSpPr>
            <p:spPr bwMode="auto">
              <a:xfrm>
                <a:off x="3253" y="1520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" name="Line 202"/>
              <p:cNvSpPr>
                <a:spLocks noChangeShapeType="1"/>
              </p:cNvSpPr>
              <p:nvPr/>
            </p:nvSpPr>
            <p:spPr bwMode="auto">
              <a:xfrm>
                <a:off x="3251" y="1573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" name="Line 203"/>
              <p:cNvSpPr>
                <a:spLocks noChangeShapeType="1"/>
              </p:cNvSpPr>
              <p:nvPr/>
            </p:nvSpPr>
            <p:spPr bwMode="auto">
              <a:xfrm>
                <a:off x="3253" y="1626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" name="Line 204"/>
              <p:cNvSpPr>
                <a:spLocks noChangeShapeType="1"/>
              </p:cNvSpPr>
              <p:nvPr/>
            </p:nvSpPr>
            <p:spPr bwMode="auto">
              <a:xfrm>
                <a:off x="3253" y="1679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" name="Line 205"/>
              <p:cNvSpPr>
                <a:spLocks noChangeShapeType="1"/>
              </p:cNvSpPr>
              <p:nvPr/>
            </p:nvSpPr>
            <p:spPr bwMode="auto">
              <a:xfrm>
                <a:off x="3251" y="1732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" name="Line 206"/>
              <p:cNvSpPr>
                <a:spLocks noChangeShapeType="1"/>
              </p:cNvSpPr>
              <p:nvPr/>
            </p:nvSpPr>
            <p:spPr bwMode="auto">
              <a:xfrm>
                <a:off x="3253" y="1785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" name="Line 207"/>
              <p:cNvSpPr>
                <a:spLocks noChangeShapeType="1"/>
              </p:cNvSpPr>
              <p:nvPr/>
            </p:nvSpPr>
            <p:spPr bwMode="auto">
              <a:xfrm>
                <a:off x="3253" y="1838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" name="AutoShape 208"/>
            <p:cNvSpPr>
              <a:spLocks noChangeArrowheads="1"/>
            </p:cNvSpPr>
            <p:nvPr/>
          </p:nvSpPr>
          <p:spPr bwMode="auto">
            <a:xfrm>
              <a:off x="2166" y="818"/>
              <a:ext cx="1594" cy="927"/>
            </a:xfrm>
            <a:prstGeom prst="bracketPair">
              <a:avLst>
                <a:gd name="adj" fmla="val 3880"/>
              </a:avLst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" name="Text Box 209"/>
            <p:cNvSpPr txBox="1">
              <a:spLocks noChangeArrowheads="1"/>
            </p:cNvSpPr>
            <p:nvPr/>
          </p:nvSpPr>
          <p:spPr bwMode="auto">
            <a:xfrm>
              <a:off x="2797" y="949"/>
              <a:ext cx="412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5400">
                  <a:latin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grpSp>
        <p:nvGrpSpPr>
          <p:cNvPr id="724" name="Group 210"/>
          <p:cNvGrpSpPr>
            <a:grpSpLocks/>
          </p:cNvGrpSpPr>
          <p:nvPr/>
        </p:nvGrpSpPr>
        <p:grpSpPr bwMode="auto">
          <a:xfrm>
            <a:off x="838200" y="1627188"/>
            <a:ext cx="8636000" cy="2209800"/>
            <a:chOff x="100" y="892"/>
            <a:chExt cx="5440" cy="1392"/>
          </a:xfrm>
        </p:grpSpPr>
        <p:grpSp>
          <p:nvGrpSpPr>
            <p:cNvPr id="725" name="Group 211"/>
            <p:cNvGrpSpPr>
              <a:grpSpLocks/>
            </p:cNvGrpSpPr>
            <p:nvPr/>
          </p:nvGrpSpPr>
          <p:grpSpPr bwMode="auto">
            <a:xfrm>
              <a:off x="100" y="892"/>
              <a:ext cx="5440" cy="1392"/>
              <a:chOff x="100" y="892"/>
              <a:chExt cx="5440" cy="1392"/>
            </a:xfrm>
          </p:grpSpPr>
          <p:sp>
            <p:nvSpPr>
              <p:cNvPr id="728" name="AutoShape 212"/>
              <p:cNvSpPr>
                <a:spLocks noChangeArrowheads="1"/>
              </p:cNvSpPr>
              <p:nvPr/>
            </p:nvSpPr>
            <p:spPr bwMode="auto">
              <a:xfrm>
                <a:off x="100" y="892"/>
                <a:ext cx="1724" cy="927"/>
              </a:xfrm>
              <a:prstGeom prst="bracketPair">
                <a:avLst>
                  <a:gd name="adj" fmla="val 3880"/>
                </a:avLst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" name="AutoShape 213"/>
              <p:cNvSpPr>
                <a:spLocks noChangeArrowheads="1"/>
              </p:cNvSpPr>
              <p:nvPr/>
            </p:nvSpPr>
            <p:spPr bwMode="auto">
              <a:xfrm>
                <a:off x="3816" y="896"/>
                <a:ext cx="1724" cy="1388"/>
              </a:xfrm>
              <a:prstGeom prst="bracketPair">
                <a:avLst>
                  <a:gd name="adj" fmla="val 2296"/>
                </a:avLst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" name="Text Box 214"/>
              <p:cNvSpPr txBox="1">
                <a:spLocks noChangeArrowheads="1"/>
              </p:cNvSpPr>
              <p:nvPr/>
            </p:nvSpPr>
            <p:spPr bwMode="auto">
              <a:xfrm>
                <a:off x="1818" y="1036"/>
                <a:ext cx="1181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dirty="0">
                    <a:sym typeface="Symbol" panose="05050102010706020507" pitchFamily="18" charset="2"/>
                  </a:rPr>
                  <a:t></a:t>
                </a:r>
              </a:p>
            </p:txBody>
          </p:sp>
        </p:grpSp>
        <p:sp>
          <p:nvSpPr>
            <p:cNvPr id="726" name="Text Box 215"/>
            <p:cNvSpPr txBox="1">
              <a:spLocks noChangeArrowheads="1"/>
            </p:cNvSpPr>
            <p:nvPr/>
          </p:nvSpPr>
          <p:spPr bwMode="auto">
            <a:xfrm>
              <a:off x="688" y="1024"/>
              <a:ext cx="370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5400">
                  <a:latin typeface="Tahoma" panose="020B0604030504040204" pitchFamily="34" charset="0"/>
                  <a:cs typeface="Tahoma" panose="020B0604030504040204" pitchFamily="34" charset="0"/>
                </a:rPr>
                <a:t>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7" name="Text Box 216"/>
                <p:cNvSpPr txBox="1">
                  <a:spLocks noChangeArrowheads="1"/>
                </p:cNvSpPr>
                <p:nvPr/>
              </p:nvSpPr>
              <p:spPr bwMode="auto">
                <a:xfrm>
                  <a:off x="4365" y="1221"/>
                  <a:ext cx="527" cy="5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5400" b="0" i="1" smtClean="0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𝛼</m:t>
                        </m:r>
                      </m:oMath>
                    </m:oMathPara>
                  </a14:m>
                  <a:endParaRPr lang="en-US" altLang="en-US" sz="5400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27" name="Text Box 2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65" y="1221"/>
                  <a:ext cx="527" cy="5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1" name="Group 210"/>
          <p:cNvGrpSpPr>
            <a:grpSpLocks/>
          </p:cNvGrpSpPr>
          <p:nvPr/>
        </p:nvGrpSpPr>
        <p:grpSpPr bwMode="auto">
          <a:xfrm>
            <a:off x="858044" y="1641475"/>
            <a:ext cx="8636000" cy="2209800"/>
            <a:chOff x="100" y="892"/>
            <a:chExt cx="5440" cy="1392"/>
          </a:xfrm>
        </p:grpSpPr>
        <p:grpSp>
          <p:nvGrpSpPr>
            <p:cNvPr id="732" name="Group 211"/>
            <p:cNvGrpSpPr>
              <a:grpSpLocks/>
            </p:cNvGrpSpPr>
            <p:nvPr/>
          </p:nvGrpSpPr>
          <p:grpSpPr bwMode="auto">
            <a:xfrm>
              <a:off x="100" y="892"/>
              <a:ext cx="5440" cy="1392"/>
              <a:chOff x="100" y="892"/>
              <a:chExt cx="5440" cy="1392"/>
            </a:xfrm>
          </p:grpSpPr>
          <p:sp>
            <p:nvSpPr>
              <p:cNvPr id="735" name="AutoShape 212"/>
              <p:cNvSpPr>
                <a:spLocks noChangeArrowheads="1"/>
              </p:cNvSpPr>
              <p:nvPr/>
            </p:nvSpPr>
            <p:spPr bwMode="auto">
              <a:xfrm>
                <a:off x="100" y="892"/>
                <a:ext cx="1724" cy="927"/>
              </a:xfrm>
              <a:prstGeom prst="bracketPair">
                <a:avLst>
                  <a:gd name="adj" fmla="val 3880"/>
                </a:avLst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6" name="AutoShape 213"/>
              <p:cNvSpPr>
                <a:spLocks noChangeArrowheads="1"/>
              </p:cNvSpPr>
              <p:nvPr/>
            </p:nvSpPr>
            <p:spPr bwMode="auto">
              <a:xfrm>
                <a:off x="3816" y="896"/>
                <a:ext cx="1724" cy="1388"/>
              </a:xfrm>
              <a:prstGeom prst="bracketPair">
                <a:avLst>
                  <a:gd name="adj" fmla="val 2296"/>
                </a:avLst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3" name="Text Box 215"/>
            <p:cNvSpPr txBox="1">
              <a:spLocks noChangeArrowheads="1"/>
            </p:cNvSpPr>
            <p:nvPr/>
          </p:nvSpPr>
          <p:spPr bwMode="auto">
            <a:xfrm>
              <a:off x="688" y="1024"/>
              <a:ext cx="370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5400">
                  <a:latin typeface="Tahoma" panose="020B0604030504040204" pitchFamily="34" charset="0"/>
                  <a:cs typeface="Tahoma" panose="020B0604030504040204" pitchFamily="34" charset="0"/>
                </a:rPr>
                <a:t>X</a:t>
              </a:r>
            </a:p>
          </p:txBody>
        </p:sp>
        <p:sp>
          <p:nvSpPr>
            <p:cNvPr id="734" name="Text Box 216"/>
            <p:cNvSpPr txBox="1">
              <a:spLocks noChangeArrowheads="1"/>
            </p:cNvSpPr>
            <p:nvPr/>
          </p:nvSpPr>
          <p:spPr bwMode="auto">
            <a:xfrm>
              <a:off x="4365" y="1221"/>
              <a:ext cx="116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altLang="en-US" sz="54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746" name="Object 2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405719"/>
              </p:ext>
            </p:extLst>
          </p:nvPr>
        </p:nvGraphicFramePr>
        <p:xfrm>
          <a:off x="1066800" y="4177236"/>
          <a:ext cx="6018213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4" name="Equation" r:id="rId4" imgW="2374560" imgH="444240" progId="Equation.3">
                  <p:embed/>
                </p:oleObj>
              </mc:Choice>
              <mc:Fallback>
                <p:oleObj name="Equation" r:id="rId4" imgW="2374560" imgH="444240" progId="Equation.3">
                  <p:embed/>
                  <p:pic>
                    <p:nvPicPr>
                      <p:cNvPr id="239" name="Object 2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177236"/>
                        <a:ext cx="6018213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49" name="Straight Arrow Connector 748"/>
          <p:cNvCxnSpPr/>
          <p:nvPr/>
        </p:nvCxnSpPr>
        <p:spPr>
          <a:xfrm>
            <a:off x="3359150" y="5266481"/>
            <a:ext cx="0" cy="5555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0" name="Text Box 4"/>
          <p:cNvSpPr txBox="1">
            <a:spLocks noChangeArrowheads="1"/>
          </p:cNvSpPr>
          <p:nvPr/>
        </p:nvSpPr>
        <p:spPr bwMode="auto">
          <a:xfrm>
            <a:off x="1905000" y="5822066"/>
            <a:ext cx="34369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0" dirty="0">
                <a:latin typeface="Tahoma" panose="020B0604030504040204" pitchFamily="34" charset="0"/>
                <a:cs typeface="Tahoma" panose="020B0604030504040204" pitchFamily="34" charset="0"/>
              </a:rPr>
              <a:t>Each example is                  </a:t>
            </a:r>
            <a:r>
              <a:rPr lang="en-US" altLang="en-US" sz="20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altLang="en-US" sz="2000" b="0" dirty="0">
                <a:latin typeface="Tahoma" panose="020B0604030504040204" pitchFamily="34" charset="0"/>
                <a:cs typeface="Tahoma" panose="020B0604030504040204" pitchFamily="34" charset="0"/>
              </a:rPr>
              <a:t>linear combination                  </a:t>
            </a:r>
            <a:r>
              <a:rPr lang="en-US" altLang="en-US" sz="20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altLang="en-US" sz="2000" b="0" dirty="0">
                <a:latin typeface="Tahoma" panose="020B0604030504040204" pitchFamily="34" charset="0"/>
                <a:cs typeface="Tahoma" panose="020B0604030504040204" pitchFamily="34" charset="0"/>
              </a:rPr>
              <a:t>atoms from 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751" name="Text Box 219"/>
          <p:cNvSpPr txBox="1">
            <a:spLocks noChangeArrowheads="1"/>
          </p:cNvSpPr>
          <p:nvPr/>
        </p:nvSpPr>
        <p:spPr bwMode="auto">
          <a:xfrm>
            <a:off x="4746625" y="5800183"/>
            <a:ext cx="32146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0" dirty="0">
                <a:latin typeface="Tahoma" panose="020B0604030504040204" pitchFamily="34" charset="0"/>
                <a:cs typeface="Tahoma" panose="020B0604030504040204" pitchFamily="34" charset="0"/>
              </a:rPr>
              <a:t>Each example has a sparse representation with no more than L atoms</a:t>
            </a:r>
            <a:endParaRPr lang="en-US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52" name="Straight Arrow Connector 751"/>
          <p:cNvCxnSpPr/>
          <p:nvPr/>
        </p:nvCxnSpPr>
        <p:spPr>
          <a:xfrm>
            <a:off x="6119812" y="5266541"/>
            <a:ext cx="0" cy="5555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4" name="Date Placeholder 75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03F-857D-470A-848A-C6577CDA30F2}" type="datetime1">
              <a:rPr lang="en-US" smtClean="0"/>
              <a:t>11/15/2016</a:t>
            </a:fld>
            <a:endParaRPr lang="en-US"/>
          </a:p>
        </p:txBody>
      </p:sp>
      <p:sp>
        <p:nvSpPr>
          <p:cNvPr id="755" name="Slide Number Placeholder 7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3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" grpId="0"/>
      <p:bldP spid="7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Dictionary Learning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How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to correctly choose the basis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 representing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data ?</a:t>
                </a:r>
              </a:p>
              <a:p>
                <a:pPr marL="0" indent="0">
                  <a:buNone/>
                </a:pPr>
                <a:endParaRPr lang="en-US" sz="4000" b="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6442553" y="4132486"/>
            <a:ext cx="2133916" cy="2465084"/>
            <a:chOff x="7062472" y="1255713"/>
            <a:chExt cx="2133916" cy="2465084"/>
          </a:xfrm>
        </p:grpSpPr>
        <p:sp>
          <p:nvSpPr>
            <p:cNvPr id="10" name="Rectangle 116"/>
            <p:cNvSpPr>
              <a:spLocks noChangeArrowheads="1"/>
            </p:cNvSpPr>
            <p:nvPr/>
          </p:nvSpPr>
          <p:spPr bwMode="auto">
            <a:xfrm>
              <a:off x="7932738" y="1255713"/>
              <a:ext cx="457200" cy="1543050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17"/>
            <p:cNvSpPr>
              <a:spLocks noChangeArrowheads="1"/>
            </p:cNvSpPr>
            <p:nvPr/>
          </p:nvSpPr>
          <p:spPr bwMode="auto">
            <a:xfrm>
              <a:off x="7062472" y="1267846"/>
              <a:ext cx="272572" cy="2452951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218"/>
            <p:cNvSpPr>
              <a:spLocks noChangeArrowheads="1"/>
            </p:cNvSpPr>
            <p:nvPr/>
          </p:nvSpPr>
          <p:spPr bwMode="auto">
            <a:xfrm>
              <a:off x="7721600" y="3197225"/>
              <a:ext cx="250825" cy="246063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219"/>
            <p:cNvSpPr txBox="1">
              <a:spLocks noChangeArrowheads="1"/>
            </p:cNvSpPr>
            <p:nvPr/>
          </p:nvSpPr>
          <p:spPr bwMode="auto">
            <a:xfrm>
              <a:off x="8005763" y="3079750"/>
              <a:ext cx="11906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99FF"/>
                  </a:solidFill>
                  <a:latin typeface="Tahoma" pitchFamily="34" charset="0"/>
                  <a:cs typeface="Tahoma" pitchFamily="34" charset="0"/>
                </a:rPr>
                <a:t>Known </a:t>
              </a:r>
            </a:p>
          </p:txBody>
        </p:sp>
      </p:grpSp>
      <p:sp>
        <p:nvSpPr>
          <p:cNvPr id="14" name="AutoShape 118"/>
          <p:cNvSpPr>
            <a:spLocks noChangeArrowheads="1"/>
          </p:cNvSpPr>
          <p:nvPr/>
        </p:nvSpPr>
        <p:spPr bwMode="auto">
          <a:xfrm>
            <a:off x="3681413" y="4224655"/>
            <a:ext cx="2540000" cy="1358900"/>
          </a:xfrm>
          <a:prstGeom prst="bracketPair">
            <a:avLst>
              <a:gd name="adj" fmla="val 4463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119"/>
          <p:cNvSpPr>
            <a:spLocks noChangeArrowheads="1"/>
          </p:cNvSpPr>
          <p:nvPr/>
        </p:nvSpPr>
        <p:spPr bwMode="auto">
          <a:xfrm>
            <a:off x="6432550" y="4221480"/>
            <a:ext cx="273050" cy="2266950"/>
          </a:xfrm>
          <a:prstGeom prst="bracketPair">
            <a:avLst>
              <a:gd name="adj" fmla="val 16778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120"/>
          <p:cNvGrpSpPr>
            <a:grpSpLocks/>
          </p:cNvGrpSpPr>
          <p:nvPr/>
        </p:nvGrpSpPr>
        <p:grpSpPr bwMode="auto">
          <a:xfrm>
            <a:off x="3763963" y="4232593"/>
            <a:ext cx="2382838" cy="1347788"/>
            <a:chOff x="895" y="1132"/>
            <a:chExt cx="1501" cy="849"/>
          </a:xfrm>
        </p:grpSpPr>
        <p:sp>
          <p:nvSpPr>
            <p:cNvPr id="17" name="Rectangle 121"/>
            <p:cNvSpPr>
              <a:spLocks noChangeArrowheads="1"/>
            </p:cNvSpPr>
            <p:nvPr/>
          </p:nvSpPr>
          <p:spPr bwMode="auto">
            <a:xfrm>
              <a:off x="895" y="1132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22"/>
            <p:cNvSpPr>
              <a:spLocks noChangeArrowheads="1"/>
            </p:cNvSpPr>
            <p:nvPr/>
          </p:nvSpPr>
          <p:spPr bwMode="auto">
            <a:xfrm>
              <a:off x="951" y="1132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23"/>
            <p:cNvSpPr>
              <a:spLocks noChangeArrowheads="1"/>
            </p:cNvSpPr>
            <p:nvPr/>
          </p:nvSpPr>
          <p:spPr bwMode="auto">
            <a:xfrm>
              <a:off x="1006" y="1132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24"/>
            <p:cNvSpPr>
              <a:spLocks noChangeArrowheads="1"/>
            </p:cNvSpPr>
            <p:nvPr/>
          </p:nvSpPr>
          <p:spPr bwMode="auto">
            <a:xfrm>
              <a:off x="1061" y="1132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25"/>
            <p:cNvSpPr>
              <a:spLocks noChangeArrowheads="1"/>
            </p:cNvSpPr>
            <p:nvPr/>
          </p:nvSpPr>
          <p:spPr bwMode="auto">
            <a:xfrm>
              <a:off x="1117" y="1132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126"/>
            <p:cNvSpPr>
              <a:spLocks noChangeArrowheads="1"/>
            </p:cNvSpPr>
            <p:nvPr/>
          </p:nvSpPr>
          <p:spPr bwMode="auto">
            <a:xfrm>
              <a:off x="1173" y="1132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127"/>
            <p:cNvSpPr>
              <a:spLocks noChangeArrowheads="1"/>
            </p:cNvSpPr>
            <p:nvPr/>
          </p:nvSpPr>
          <p:spPr bwMode="auto">
            <a:xfrm>
              <a:off x="1228" y="1132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128"/>
            <p:cNvSpPr>
              <a:spLocks noChangeArrowheads="1"/>
            </p:cNvSpPr>
            <p:nvPr/>
          </p:nvSpPr>
          <p:spPr bwMode="auto">
            <a:xfrm>
              <a:off x="1284" y="1132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129"/>
            <p:cNvSpPr>
              <a:spLocks noChangeArrowheads="1"/>
            </p:cNvSpPr>
            <p:nvPr/>
          </p:nvSpPr>
          <p:spPr bwMode="auto">
            <a:xfrm>
              <a:off x="1340" y="1132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130"/>
            <p:cNvSpPr>
              <a:spLocks noChangeArrowheads="1"/>
            </p:cNvSpPr>
            <p:nvPr/>
          </p:nvSpPr>
          <p:spPr bwMode="auto">
            <a:xfrm>
              <a:off x="1395" y="1132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131"/>
            <p:cNvSpPr>
              <a:spLocks noChangeArrowheads="1"/>
            </p:cNvSpPr>
            <p:nvPr/>
          </p:nvSpPr>
          <p:spPr bwMode="auto">
            <a:xfrm>
              <a:off x="1451" y="1132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132"/>
            <p:cNvSpPr>
              <a:spLocks noChangeArrowheads="1"/>
            </p:cNvSpPr>
            <p:nvPr/>
          </p:nvSpPr>
          <p:spPr bwMode="auto">
            <a:xfrm>
              <a:off x="1507" y="1132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133"/>
            <p:cNvSpPr>
              <a:spLocks noChangeArrowheads="1"/>
            </p:cNvSpPr>
            <p:nvPr/>
          </p:nvSpPr>
          <p:spPr bwMode="auto">
            <a:xfrm>
              <a:off x="1562" y="1132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134"/>
            <p:cNvSpPr>
              <a:spLocks noChangeArrowheads="1"/>
            </p:cNvSpPr>
            <p:nvPr/>
          </p:nvSpPr>
          <p:spPr bwMode="auto">
            <a:xfrm>
              <a:off x="1618" y="1132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35"/>
            <p:cNvSpPr>
              <a:spLocks noChangeArrowheads="1"/>
            </p:cNvSpPr>
            <p:nvPr/>
          </p:nvSpPr>
          <p:spPr bwMode="auto">
            <a:xfrm>
              <a:off x="1674" y="1132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136"/>
            <p:cNvSpPr>
              <a:spLocks noChangeArrowheads="1"/>
            </p:cNvSpPr>
            <p:nvPr/>
          </p:nvSpPr>
          <p:spPr bwMode="auto">
            <a:xfrm>
              <a:off x="1729" y="1132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137"/>
            <p:cNvSpPr>
              <a:spLocks noChangeArrowheads="1"/>
            </p:cNvSpPr>
            <p:nvPr/>
          </p:nvSpPr>
          <p:spPr bwMode="auto">
            <a:xfrm>
              <a:off x="1785" y="1132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138"/>
            <p:cNvSpPr>
              <a:spLocks noChangeArrowheads="1"/>
            </p:cNvSpPr>
            <p:nvPr/>
          </p:nvSpPr>
          <p:spPr bwMode="auto">
            <a:xfrm>
              <a:off x="1840" y="1132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139"/>
            <p:cNvSpPr>
              <a:spLocks noChangeArrowheads="1"/>
            </p:cNvSpPr>
            <p:nvPr/>
          </p:nvSpPr>
          <p:spPr bwMode="auto">
            <a:xfrm>
              <a:off x="1896" y="1132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140"/>
            <p:cNvSpPr>
              <a:spLocks noChangeArrowheads="1"/>
            </p:cNvSpPr>
            <p:nvPr/>
          </p:nvSpPr>
          <p:spPr bwMode="auto">
            <a:xfrm>
              <a:off x="1951" y="1132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141"/>
            <p:cNvSpPr>
              <a:spLocks noChangeArrowheads="1"/>
            </p:cNvSpPr>
            <p:nvPr/>
          </p:nvSpPr>
          <p:spPr bwMode="auto">
            <a:xfrm>
              <a:off x="2007" y="1132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142"/>
            <p:cNvSpPr>
              <a:spLocks noChangeArrowheads="1"/>
            </p:cNvSpPr>
            <p:nvPr/>
          </p:nvSpPr>
          <p:spPr bwMode="auto">
            <a:xfrm>
              <a:off x="2062" y="1132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143"/>
            <p:cNvSpPr>
              <a:spLocks noChangeArrowheads="1"/>
            </p:cNvSpPr>
            <p:nvPr/>
          </p:nvSpPr>
          <p:spPr bwMode="auto">
            <a:xfrm>
              <a:off x="2118" y="1132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144"/>
            <p:cNvSpPr>
              <a:spLocks noChangeArrowheads="1"/>
            </p:cNvSpPr>
            <p:nvPr/>
          </p:nvSpPr>
          <p:spPr bwMode="auto">
            <a:xfrm>
              <a:off x="2174" y="1132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145"/>
            <p:cNvSpPr>
              <a:spLocks noChangeArrowheads="1"/>
            </p:cNvSpPr>
            <p:nvPr/>
          </p:nvSpPr>
          <p:spPr bwMode="auto">
            <a:xfrm>
              <a:off x="2229" y="1132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146"/>
            <p:cNvSpPr>
              <a:spLocks noChangeArrowheads="1"/>
            </p:cNvSpPr>
            <p:nvPr/>
          </p:nvSpPr>
          <p:spPr bwMode="auto">
            <a:xfrm>
              <a:off x="2285" y="1132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147"/>
            <p:cNvSpPr>
              <a:spLocks noChangeArrowheads="1"/>
            </p:cNvSpPr>
            <p:nvPr/>
          </p:nvSpPr>
          <p:spPr bwMode="auto">
            <a:xfrm>
              <a:off x="2341" y="1132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148"/>
            <p:cNvSpPr>
              <a:spLocks noChangeShapeType="1"/>
            </p:cNvSpPr>
            <p:nvPr/>
          </p:nvSpPr>
          <p:spPr bwMode="auto">
            <a:xfrm>
              <a:off x="898" y="1188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49"/>
            <p:cNvSpPr>
              <a:spLocks noChangeShapeType="1"/>
            </p:cNvSpPr>
            <p:nvPr/>
          </p:nvSpPr>
          <p:spPr bwMode="auto">
            <a:xfrm>
              <a:off x="900" y="1240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50"/>
            <p:cNvSpPr>
              <a:spLocks noChangeShapeType="1"/>
            </p:cNvSpPr>
            <p:nvPr/>
          </p:nvSpPr>
          <p:spPr bwMode="auto">
            <a:xfrm>
              <a:off x="900" y="1293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51"/>
            <p:cNvSpPr>
              <a:spLocks noChangeShapeType="1"/>
            </p:cNvSpPr>
            <p:nvPr/>
          </p:nvSpPr>
          <p:spPr bwMode="auto">
            <a:xfrm>
              <a:off x="898" y="1346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52"/>
            <p:cNvSpPr>
              <a:spLocks noChangeShapeType="1"/>
            </p:cNvSpPr>
            <p:nvPr/>
          </p:nvSpPr>
          <p:spPr bwMode="auto">
            <a:xfrm>
              <a:off x="900" y="1399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53"/>
            <p:cNvSpPr>
              <a:spLocks noChangeShapeType="1"/>
            </p:cNvSpPr>
            <p:nvPr/>
          </p:nvSpPr>
          <p:spPr bwMode="auto">
            <a:xfrm>
              <a:off x="900" y="1452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54"/>
            <p:cNvSpPr>
              <a:spLocks noChangeShapeType="1"/>
            </p:cNvSpPr>
            <p:nvPr/>
          </p:nvSpPr>
          <p:spPr bwMode="auto">
            <a:xfrm>
              <a:off x="898" y="1505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55"/>
            <p:cNvSpPr>
              <a:spLocks noChangeShapeType="1"/>
            </p:cNvSpPr>
            <p:nvPr/>
          </p:nvSpPr>
          <p:spPr bwMode="auto">
            <a:xfrm>
              <a:off x="900" y="1558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56"/>
            <p:cNvSpPr>
              <a:spLocks noChangeShapeType="1"/>
            </p:cNvSpPr>
            <p:nvPr/>
          </p:nvSpPr>
          <p:spPr bwMode="auto">
            <a:xfrm>
              <a:off x="900" y="1610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157"/>
            <p:cNvSpPr>
              <a:spLocks noChangeShapeType="1"/>
            </p:cNvSpPr>
            <p:nvPr/>
          </p:nvSpPr>
          <p:spPr bwMode="auto">
            <a:xfrm>
              <a:off x="898" y="1663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158"/>
            <p:cNvSpPr>
              <a:spLocks noChangeShapeType="1"/>
            </p:cNvSpPr>
            <p:nvPr/>
          </p:nvSpPr>
          <p:spPr bwMode="auto">
            <a:xfrm>
              <a:off x="900" y="1716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59"/>
            <p:cNvSpPr>
              <a:spLocks noChangeShapeType="1"/>
            </p:cNvSpPr>
            <p:nvPr/>
          </p:nvSpPr>
          <p:spPr bwMode="auto">
            <a:xfrm>
              <a:off x="900" y="1769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60"/>
            <p:cNvSpPr>
              <a:spLocks noChangeShapeType="1"/>
            </p:cNvSpPr>
            <p:nvPr/>
          </p:nvSpPr>
          <p:spPr bwMode="auto">
            <a:xfrm>
              <a:off x="898" y="1822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61"/>
            <p:cNvSpPr>
              <a:spLocks noChangeShapeType="1"/>
            </p:cNvSpPr>
            <p:nvPr/>
          </p:nvSpPr>
          <p:spPr bwMode="auto">
            <a:xfrm>
              <a:off x="900" y="1875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62"/>
            <p:cNvSpPr>
              <a:spLocks noChangeShapeType="1"/>
            </p:cNvSpPr>
            <p:nvPr/>
          </p:nvSpPr>
          <p:spPr bwMode="auto">
            <a:xfrm>
              <a:off x="900" y="1928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" name="Group 163"/>
          <p:cNvGrpSpPr>
            <a:grpSpLocks/>
          </p:cNvGrpSpPr>
          <p:nvPr/>
        </p:nvGrpSpPr>
        <p:grpSpPr bwMode="auto">
          <a:xfrm>
            <a:off x="6521450" y="4215130"/>
            <a:ext cx="88900" cy="2278063"/>
            <a:chOff x="2382" y="1541"/>
            <a:chExt cx="56" cy="1435"/>
          </a:xfrm>
        </p:grpSpPr>
        <p:sp>
          <p:nvSpPr>
            <p:cNvPr id="60" name="Rectangle 164"/>
            <p:cNvSpPr>
              <a:spLocks noChangeArrowheads="1"/>
            </p:cNvSpPr>
            <p:nvPr/>
          </p:nvSpPr>
          <p:spPr bwMode="auto">
            <a:xfrm>
              <a:off x="2382" y="1541"/>
              <a:ext cx="55" cy="8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" name="Group 165"/>
            <p:cNvGrpSpPr>
              <a:grpSpLocks/>
            </p:cNvGrpSpPr>
            <p:nvPr/>
          </p:nvGrpSpPr>
          <p:grpSpPr bwMode="auto">
            <a:xfrm>
              <a:off x="2383" y="1597"/>
              <a:ext cx="52" cy="740"/>
              <a:chOff x="3572" y="2543"/>
              <a:chExt cx="1496" cy="740"/>
            </a:xfrm>
          </p:grpSpPr>
          <p:sp>
            <p:nvSpPr>
              <p:cNvPr id="77" name="Line 166"/>
              <p:cNvSpPr>
                <a:spLocks noChangeShapeType="1"/>
              </p:cNvSpPr>
              <p:nvPr/>
            </p:nvSpPr>
            <p:spPr bwMode="auto">
              <a:xfrm>
                <a:off x="3572" y="2543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67"/>
              <p:cNvSpPr>
                <a:spLocks noChangeShapeType="1"/>
              </p:cNvSpPr>
              <p:nvPr/>
            </p:nvSpPr>
            <p:spPr bwMode="auto">
              <a:xfrm>
                <a:off x="3574" y="2595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168"/>
              <p:cNvSpPr>
                <a:spLocks noChangeShapeType="1"/>
              </p:cNvSpPr>
              <p:nvPr/>
            </p:nvSpPr>
            <p:spPr bwMode="auto">
              <a:xfrm>
                <a:off x="3574" y="2648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69"/>
              <p:cNvSpPr>
                <a:spLocks noChangeShapeType="1"/>
              </p:cNvSpPr>
              <p:nvPr/>
            </p:nvSpPr>
            <p:spPr bwMode="auto">
              <a:xfrm>
                <a:off x="3572" y="2701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70"/>
              <p:cNvSpPr>
                <a:spLocks noChangeShapeType="1"/>
              </p:cNvSpPr>
              <p:nvPr/>
            </p:nvSpPr>
            <p:spPr bwMode="auto">
              <a:xfrm>
                <a:off x="3574" y="2754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171"/>
              <p:cNvSpPr>
                <a:spLocks noChangeShapeType="1"/>
              </p:cNvSpPr>
              <p:nvPr/>
            </p:nvSpPr>
            <p:spPr bwMode="auto">
              <a:xfrm>
                <a:off x="3574" y="2807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172"/>
              <p:cNvSpPr>
                <a:spLocks noChangeShapeType="1"/>
              </p:cNvSpPr>
              <p:nvPr/>
            </p:nvSpPr>
            <p:spPr bwMode="auto">
              <a:xfrm>
                <a:off x="3572" y="2860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73"/>
              <p:cNvSpPr>
                <a:spLocks noChangeShapeType="1"/>
              </p:cNvSpPr>
              <p:nvPr/>
            </p:nvSpPr>
            <p:spPr bwMode="auto">
              <a:xfrm>
                <a:off x="3574" y="2913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74"/>
              <p:cNvSpPr>
                <a:spLocks noChangeShapeType="1"/>
              </p:cNvSpPr>
              <p:nvPr/>
            </p:nvSpPr>
            <p:spPr bwMode="auto">
              <a:xfrm>
                <a:off x="3574" y="2965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75"/>
              <p:cNvSpPr>
                <a:spLocks noChangeShapeType="1"/>
              </p:cNvSpPr>
              <p:nvPr/>
            </p:nvSpPr>
            <p:spPr bwMode="auto">
              <a:xfrm>
                <a:off x="3572" y="3018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76"/>
              <p:cNvSpPr>
                <a:spLocks noChangeShapeType="1"/>
              </p:cNvSpPr>
              <p:nvPr/>
            </p:nvSpPr>
            <p:spPr bwMode="auto">
              <a:xfrm>
                <a:off x="3574" y="3071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177"/>
              <p:cNvSpPr>
                <a:spLocks noChangeShapeType="1"/>
              </p:cNvSpPr>
              <p:nvPr/>
            </p:nvSpPr>
            <p:spPr bwMode="auto">
              <a:xfrm>
                <a:off x="3574" y="3124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78"/>
              <p:cNvSpPr>
                <a:spLocks noChangeShapeType="1"/>
              </p:cNvSpPr>
              <p:nvPr/>
            </p:nvSpPr>
            <p:spPr bwMode="auto">
              <a:xfrm>
                <a:off x="3572" y="3177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79"/>
              <p:cNvSpPr>
                <a:spLocks noChangeShapeType="1"/>
              </p:cNvSpPr>
              <p:nvPr/>
            </p:nvSpPr>
            <p:spPr bwMode="auto">
              <a:xfrm>
                <a:off x="3574" y="3230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80"/>
              <p:cNvSpPr>
                <a:spLocks noChangeShapeType="1"/>
              </p:cNvSpPr>
              <p:nvPr/>
            </p:nvSpPr>
            <p:spPr bwMode="auto">
              <a:xfrm>
                <a:off x="3574" y="3283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" name="Rectangle 181"/>
            <p:cNvSpPr>
              <a:spLocks noChangeArrowheads="1"/>
            </p:cNvSpPr>
            <p:nvPr/>
          </p:nvSpPr>
          <p:spPr bwMode="auto">
            <a:xfrm>
              <a:off x="2383" y="2392"/>
              <a:ext cx="55" cy="58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" name="Group 182"/>
            <p:cNvGrpSpPr>
              <a:grpSpLocks/>
            </p:cNvGrpSpPr>
            <p:nvPr/>
          </p:nvGrpSpPr>
          <p:grpSpPr bwMode="auto">
            <a:xfrm>
              <a:off x="2386" y="2448"/>
              <a:ext cx="46" cy="475"/>
              <a:chOff x="2353" y="2448"/>
              <a:chExt cx="79" cy="475"/>
            </a:xfrm>
          </p:grpSpPr>
          <p:sp>
            <p:nvSpPr>
              <p:cNvPr id="67" name="Line 183"/>
              <p:cNvSpPr>
                <a:spLocks noChangeShapeType="1"/>
              </p:cNvSpPr>
              <p:nvPr/>
            </p:nvSpPr>
            <p:spPr bwMode="auto">
              <a:xfrm>
                <a:off x="2353" y="2448"/>
                <a:ext cx="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84"/>
              <p:cNvSpPr>
                <a:spLocks noChangeShapeType="1"/>
              </p:cNvSpPr>
              <p:nvPr/>
            </p:nvSpPr>
            <p:spPr bwMode="auto">
              <a:xfrm>
                <a:off x="2353" y="2500"/>
                <a:ext cx="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85"/>
              <p:cNvSpPr>
                <a:spLocks noChangeShapeType="1"/>
              </p:cNvSpPr>
              <p:nvPr/>
            </p:nvSpPr>
            <p:spPr bwMode="auto">
              <a:xfrm>
                <a:off x="2353" y="2553"/>
                <a:ext cx="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86"/>
              <p:cNvSpPr>
                <a:spLocks noChangeShapeType="1"/>
              </p:cNvSpPr>
              <p:nvPr/>
            </p:nvSpPr>
            <p:spPr bwMode="auto">
              <a:xfrm>
                <a:off x="2353" y="2606"/>
                <a:ext cx="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87"/>
              <p:cNvSpPr>
                <a:spLocks noChangeShapeType="1"/>
              </p:cNvSpPr>
              <p:nvPr/>
            </p:nvSpPr>
            <p:spPr bwMode="auto">
              <a:xfrm>
                <a:off x="2353" y="2659"/>
                <a:ext cx="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88"/>
              <p:cNvSpPr>
                <a:spLocks noChangeShapeType="1"/>
              </p:cNvSpPr>
              <p:nvPr/>
            </p:nvSpPr>
            <p:spPr bwMode="auto">
              <a:xfrm>
                <a:off x="2353" y="2712"/>
                <a:ext cx="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89"/>
              <p:cNvSpPr>
                <a:spLocks noChangeShapeType="1"/>
              </p:cNvSpPr>
              <p:nvPr/>
            </p:nvSpPr>
            <p:spPr bwMode="auto">
              <a:xfrm>
                <a:off x="2353" y="2765"/>
                <a:ext cx="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90"/>
              <p:cNvSpPr>
                <a:spLocks noChangeShapeType="1"/>
              </p:cNvSpPr>
              <p:nvPr/>
            </p:nvSpPr>
            <p:spPr bwMode="auto">
              <a:xfrm>
                <a:off x="2353" y="2818"/>
                <a:ext cx="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91"/>
              <p:cNvSpPr>
                <a:spLocks noChangeShapeType="1"/>
              </p:cNvSpPr>
              <p:nvPr/>
            </p:nvSpPr>
            <p:spPr bwMode="auto">
              <a:xfrm>
                <a:off x="2353" y="2870"/>
                <a:ext cx="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92"/>
              <p:cNvSpPr>
                <a:spLocks noChangeShapeType="1"/>
              </p:cNvSpPr>
              <p:nvPr/>
            </p:nvSpPr>
            <p:spPr bwMode="auto">
              <a:xfrm>
                <a:off x="2353" y="2923"/>
                <a:ext cx="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" name="Rectangle 193"/>
            <p:cNvSpPr>
              <a:spLocks noChangeArrowheads="1"/>
            </p:cNvSpPr>
            <p:nvPr/>
          </p:nvSpPr>
          <p:spPr bwMode="auto">
            <a:xfrm>
              <a:off x="2388" y="1602"/>
              <a:ext cx="44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194"/>
            <p:cNvSpPr>
              <a:spLocks noChangeArrowheads="1"/>
            </p:cNvSpPr>
            <p:nvPr/>
          </p:nvSpPr>
          <p:spPr bwMode="auto">
            <a:xfrm>
              <a:off x="2388" y="2183"/>
              <a:ext cx="44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195"/>
            <p:cNvSpPr>
              <a:spLocks noChangeArrowheads="1"/>
            </p:cNvSpPr>
            <p:nvPr/>
          </p:nvSpPr>
          <p:spPr bwMode="auto">
            <a:xfrm>
              <a:off x="2389" y="2505"/>
              <a:ext cx="44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" name="AutoShape 196"/>
          <p:cNvSpPr>
            <a:spLocks noChangeArrowheads="1"/>
          </p:cNvSpPr>
          <p:nvPr/>
        </p:nvSpPr>
        <p:spPr bwMode="auto">
          <a:xfrm>
            <a:off x="7372350" y="4242118"/>
            <a:ext cx="273050" cy="1336675"/>
          </a:xfrm>
          <a:prstGeom prst="bracketPair">
            <a:avLst>
              <a:gd name="adj" fmla="val 16778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Rectangle 197"/>
          <p:cNvSpPr>
            <a:spLocks noChangeArrowheads="1"/>
          </p:cNvSpPr>
          <p:nvPr/>
        </p:nvSpPr>
        <p:spPr bwMode="auto">
          <a:xfrm>
            <a:off x="7469188" y="4235768"/>
            <a:ext cx="87313" cy="13525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4" name="Group 198"/>
          <p:cNvGrpSpPr>
            <a:grpSpLocks/>
          </p:cNvGrpSpPr>
          <p:nvPr/>
        </p:nvGrpSpPr>
        <p:grpSpPr bwMode="auto">
          <a:xfrm>
            <a:off x="7473950" y="4324668"/>
            <a:ext cx="79375" cy="1174750"/>
            <a:chOff x="3572" y="2543"/>
            <a:chExt cx="1496" cy="740"/>
          </a:xfrm>
        </p:grpSpPr>
        <p:sp>
          <p:nvSpPr>
            <p:cNvPr id="95" name="Line 199"/>
            <p:cNvSpPr>
              <a:spLocks noChangeShapeType="1"/>
            </p:cNvSpPr>
            <p:nvPr/>
          </p:nvSpPr>
          <p:spPr bwMode="auto">
            <a:xfrm>
              <a:off x="3572" y="2543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200"/>
            <p:cNvSpPr>
              <a:spLocks noChangeShapeType="1"/>
            </p:cNvSpPr>
            <p:nvPr/>
          </p:nvSpPr>
          <p:spPr bwMode="auto">
            <a:xfrm>
              <a:off x="3574" y="2595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201"/>
            <p:cNvSpPr>
              <a:spLocks noChangeShapeType="1"/>
            </p:cNvSpPr>
            <p:nvPr/>
          </p:nvSpPr>
          <p:spPr bwMode="auto">
            <a:xfrm>
              <a:off x="3574" y="2648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202"/>
            <p:cNvSpPr>
              <a:spLocks noChangeShapeType="1"/>
            </p:cNvSpPr>
            <p:nvPr/>
          </p:nvSpPr>
          <p:spPr bwMode="auto">
            <a:xfrm>
              <a:off x="3572" y="2701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203"/>
            <p:cNvSpPr>
              <a:spLocks noChangeShapeType="1"/>
            </p:cNvSpPr>
            <p:nvPr/>
          </p:nvSpPr>
          <p:spPr bwMode="auto">
            <a:xfrm>
              <a:off x="3574" y="2754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204"/>
            <p:cNvSpPr>
              <a:spLocks noChangeShapeType="1"/>
            </p:cNvSpPr>
            <p:nvPr/>
          </p:nvSpPr>
          <p:spPr bwMode="auto">
            <a:xfrm>
              <a:off x="3574" y="2807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205"/>
            <p:cNvSpPr>
              <a:spLocks noChangeShapeType="1"/>
            </p:cNvSpPr>
            <p:nvPr/>
          </p:nvSpPr>
          <p:spPr bwMode="auto">
            <a:xfrm>
              <a:off x="3572" y="2860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206"/>
            <p:cNvSpPr>
              <a:spLocks noChangeShapeType="1"/>
            </p:cNvSpPr>
            <p:nvPr/>
          </p:nvSpPr>
          <p:spPr bwMode="auto">
            <a:xfrm>
              <a:off x="3574" y="2913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207"/>
            <p:cNvSpPr>
              <a:spLocks noChangeShapeType="1"/>
            </p:cNvSpPr>
            <p:nvPr/>
          </p:nvSpPr>
          <p:spPr bwMode="auto">
            <a:xfrm>
              <a:off x="3574" y="2965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208"/>
            <p:cNvSpPr>
              <a:spLocks noChangeShapeType="1"/>
            </p:cNvSpPr>
            <p:nvPr/>
          </p:nvSpPr>
          <p:spPr bwMode="auto">
            <a:xfrm>
              <a:off x="3572" y="3018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209"/>
            <p:cNvSpPr>
              <a:spLocks noChangeShapeType="1"/>
            </p:cNvSpPr>
            <p:nvPr/>
          </p:nvSpPr>
          <p:spPr bwMode="auto">
            <a:xfrm>
              <a:off x="3574" y="3071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210"/>
            <p:cNvSpPr>
              <a:spLocks noChangeShapeType="1"/>
            </p:cNvSpPr>
            <p:nvPr/>
          </p:nvSpPr>
          <p:spPr bwMode="auto">
            <a:xfrm>
              <a:off x="3574" y="3124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211"/>
            <p:cNvSpPr>
              <a:spLocks noChangeShapeType="1"/>
            </p:cNvSpPr>
            <p:nvPr/>
          </p:nvSpPr>
          <p:spPr bwMode="auto">
            <a:xfrm>
              <a:off x="3572" y="3177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212"/>
            <p:cNvSpPr>
              <a:spLocks noChangeShapeType="1"/>
            </p:cNvSpPr>
            <p:nvPr/>
          </p:nvSpPr>
          <p:spPr bwMode="auto">
            <a:xfrm>
              <a:off x="3574" y="3230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213"/>
            <p:cNvSpPr>
              <a:spLocks noChangeShapeType="1"/>
            </p:cNvSpPr>
            <p:nvPr/>
          </p:nvSpPr>
          <p:spPr bwMode="auto">
            <a:xfrm>
              <a:off x="3574" y="3283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" name="Line 214"/>
          <p:cNvSpPr>
            <a:spLocks noChangeShapeType="1"/>
          </p:cNvSpPr>
          <p:nvPr/>
        </p:nvSpPr>
        <p:spPr bwMode="auto">
          <a:xfrm>
            <a:off x="6863080" y="5058093"/>
            <a:ext cx="125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" name="Line 215"/>
          <p:cNvSpPr>
            <a:spLocks noChangeShapeType="1"/>
          </p:cNvSpPr>
          <p:nvPr/>
        </p:nvSpPr>
        <p:spPr bwMode="auto">
          <a:xfrm>
            <a:off x="6863080" y="4982845"/>
            <a:ext cx="125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" name="Rectangle 216"/>
          <p:cNvSpPr>
            <a:spLocks noChangeArrowheads="1"/>
          </p:cNvSpPr>
          <p:nvPr/>
        </p:nvSpPr>
        <p:spPr bwMode="auto">
          <a:xfrm>
            <a:off x="7478713" y="4332605"/>
            <a:ext cx="69850" cy="666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3057236" y="490886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4798642" y="376007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7837350" y="4807267"/>
            <a:ext cx="2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838032" y="3671585"/>
            <a:ext cx="770732" cy="4578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6705600" y="3634451"/>
            <a:ext cx="639763" cy="3935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H="1">
            <a:off x="5017295" y="3603495"/>
            <a:ext cx="493712" cy="4949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Date Placeholder 1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0195-3B20-4B3E-BD65-FD7D19575DDD}" type="datetime1">
              <a:rPr lang="en-US" smtClean="0"/>
              <a:t>11/15/2016</a:t>
            </a:fld>
            <a:endParaRPr lang="en-US"/>
          </a:p>
        </p:txBody>
      </p:sp>
      <p:sp>
        <p:nvSpPr>
          <p:cNvPr id="128" name="Slide Number Placeholder 1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9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632"/>
          <p:cNvSpPr>
            <a:spLocks noChangeArrowheads="1"/>
          </p:cNvSpPr>
          <p:nvPr/>
        </p:nvSpPr>
        <p:spPr bwMode="auto">
          <a:xfrm>
            <a:off x="8657140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K-SVD algorithm</a:t>
            </a:r>
            <a:endParaRPr lang="en-US" dirty="0"/>
          </a:p>
        </p:txBody>
      </p:sp>
      <p:grpSp>
        <p:nvGrpSpPr>
          <p:cNvPr id="5" name="Group 577"/>
          <p:cNvGrpSpPr>
            <a:grpSpLocks/>
          </p:cNvGrpSpPr>
          <p:nvPr/>
        </p:nvGrpSpPr>
        <p:grpSpPr bwMode="auto">
          <a:xfrm>
            <a:off x="7020428" y="3389473"/>
            <a:ext cx="2503487" cy="2605087"/>
            <a:chOff x="3613" y="1807"/>
            <a:chExt cx="1577" cy="1641"/>
          </a:xfrm>
          <a:solidFill>
            <a:schemeClr val="tx1"/>
          </a:solidFill>
        </p:grpSpPr>
        <p:sp>
          <p:nvSpPr>
            <p:cNvPr id="6" name="Rectangle 47"/>
            <p:cNvSpPr>
              <a:spLocks noChangeArrowheads="1"/>
            </p:cNvSpPr>
            <p:nvPr/>
          </p:nvSpPr>
          <p:spPr bwMode="auto">
            <a:xfrm rot="5400000">
              <a:off x="4405" y="1080"/>
              <a:ext cx="56" cy="151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48"/>
            <p:cNvSpPr>
              <a:spLocks noChangeArrowheads="1"/>
            </p:cNvSpPr>
            <p:nvPr/>
          </p:nvSpPr>
          <p:spPr bwMode="auto">
            <a:xfrm rot="5400000">
              <a:off x="5010" y="1808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49"/>
            <p:cNvSpPr>
              <a:spLocks noChangeArrowheads="1"/>
            </p:cNvSpPr>
            <p:nvPr/>
          </p:nvSpPr>
          <p:spPr bwMode="auto">
            <a:xfrm rot="5400000">
              <a:off x="4584" y="1807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50"/>
            <p:cNvGrpSpPr>
              <a:grpSpLocks/>
            </p:cNvGrpSpPr>
            <p:nvPr/>
          </p:nvGrpSpPr>
          <p:grpSpPr bwMode="auto">
            <a:xfrm rot="5400000">
              <a:off x="4606" y="2989"/>
              <a:ext cx="142" cy="31"/>
              <a:chOff x="4708" y="2148"/>
              <a:chExt cx="143" cy="27"/>
            </a:xfrm>
            <a:grpFill/>
          </p:grpSpPr>
          <p:sp>
            <p:nvSpPr>
              <p:cNvPr id="97" name="Oval 51"/>
              <p:cNvSpPr>
                <a:spLocks noChangeArrowheads="1"/>
              </p:cNvSpPr>
              <p:nvPr/>
            </p:nvSpPr>
            <p:spPr bwMode="auto">
              <a:xfrm>
                <a:off x="4708" y="2148"/>
                <a:ext cx="27" cy="27"/>
              </a:xfrm>
              <a:prstGeom prst="ellips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Oval 52"/>
              <p:cNvSpPr>
                <a:spLocks noChangeArrowheads="1"/>
              </p:cNvSpPr>
              <p:nvPr/>
            </p:nvSpPr>
            <p:spPr bwMode="auto">
              <a:xfrm>
                <a:off x="4762" y="2148"/>
                <a:ext cx="27" cy="27"/>
              </a:xfrm>
              <a:prstGeom prst="ellips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Oval 53"/>
              <p:cNvSpPr>
                <a:spLocks noChangeArrowheads="1"/>
              </p:cNvSpPr>
              <p:nvPr/>
            </p:nvSpPr>
            <p:spPr bwMode="auto">
              <a:xfrm>
                <a:off x="4824" y="2148"/>
                <a:ext cx="27" cy="27"/>
              </a:xfrm>
              <a:prstGeom prst="ellips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Rectangle 54"/>
            <p:cNvSpPr>
              <a:spLocks noChangeArrowheads="1"/>
            </p:cNvSpPr>
            <p:nvPr/>
          </p:nvSpPr>
          <p:spPr bwMode="auto">
            <a:xfrm rot="5400000">
              <a:off x="4405" y="1141"/>
              <a:ext cx="55" cy="151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55"/>
            <p:cNvSpPr>
              <a:spLocks noChangeArrowheads="1"/>
            </p:cNvSpPr>
            <p:nvPr/>
          </p:nvSpPr>
          <p:spPr bwMode="auto">
            <a:xfrm rot="5400000">
              <a:off x="4825" y="1869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56"/>
            <p:cNvSpPr>
              <a:spLocks noChangeArrowheads="1"/>
            </p:cNvSpPr>
            <p:nvPr/>
          </p:nvSpPr>
          <p:spPr bwMode="auto">
            <a:xfrm rot="5400000">
              <a:off x="4705" y="1868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57"/>
            <p:cNvSpPr>
              <a:spLocks noChangeArrowheads="1"/>
            </p:cNvSpPr>
            <p:nvPr/>
          </p:nvSpPr>
          <p:spPr bwMode="auto">
            <a:xfrm rot="5400000">
              <a:off x="4405" y="1201"/>
              <a:ext cx="55" cy="151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58"/>
            <p:cNvSpPr>
              <a:spLocks noChangeArrowheads="1"/>
            </p:cNvSpPr>
            <p:nvPr/>
          </p:nvSpPr>
          <p:spPr bwMode="auto">
            <a:xfrm rot="5400000">
              <a:off x="4221" y="1927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59"/>
            <p:cNvSpPr>
              <a:spLocks noChangeArrowheads="1"/>
            </p:cNvSpPr>
            <p:nvPr/>
          </p:nvSpPr>
          <p:spPr bwMode="auto">
            <a:xfrm rot="5400000">
              <a:off x="3795" y="1927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60"/>
            <p:cNvSpPr>
              <a:spLocks noChangeArrowheads="1"/>
            </p:cNvSpPr>
            <p:nvPr/>
          </p:nvSpPr>
          <p:spPr bwMode="auto">
            <a:xfrm rot="5400000">
              <a:off x="4405" y="1261"/>
              <a:ext cx="56" cy="151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61"/>
            <p:cNvSpPr>
              <a:spLocks noChangeArrowheads="1"/>
            </p:cNvSpPr>
            <p:nvPr/>
          </p:nvSpPr>
          <p:spPr bwMode="auto">
            <a:xfrm rot="5400000">
              <a:off x="4646" y="1986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62"/>
            <p:cNvSpPr>
              <a:spLocks noChangeArrowheads="1"/>
            </p:cNvSpPr>
            <p:nvPr/>
          </p:nvSpPr>
          <p:spPr bwMode="auto">
            <a:xfrm rot="5400000">
              <a:off x="4525" y="1986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63"/>
            <p:cNvSpPr>
              <a:spLocks noChangeArrowheads="1"/>
            </p:cNvSpPr>
            <p:nvPr/>
          </p:nvSpPr>
          <p:spPr bwMode="auto">
            <a:xfrm rot="5400000">
              <a:off x="4405" y="1322"/>
              <a:ext cx="56" cy="151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64"/>
            <p:cNvSpPr>
              <a:spLocks noChangeArrowheads="1"/>
            </p:cNvSpPr>
            <p:nvPr/>
          </p:nvSpPr>
          <p:spPr bwMode="auto">
            <a:xfrm rot="5400000">
              <a:off x="4041" y="2050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65"/>
            <p:cNvSpPr>
              <a:spLocks noChangeArrowheads="1"/>
            </p:cNvSpPr>
            <p:nvPr/>
          </p:nvSpPr>
          <p:spPr bwMode="auto">
            <a:xfrm rot="5400000">
              <a:off x="3976" y="2050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66"/>
            <p:cNvSpPr>
              <a:spLocks noChangeArrowheads="1"/>
            </p:cNvSpPr>
            <p:nvPr/>
          </p:nvSpPr>
          <p:spPr bwMode="auto">
            <a:xfrm rot="5400000">
              <a:off x="4405" y="1383"/>
              <a:ext cx="55" cy="151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67"/>
            <p:cNvSpPr>
              <a:spLocks noChangeArrowheads="1"/>
            </p:cNvSpPr>
            <p:nvPr/>
          </p:nvSpPr>
          <p:spPr bwMode="auto">
            <a:xfrm rot="5400000">
              <a:off x="5130" y="2110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68"/>
            <p:cNvSpPr>
              <a:spLocks noChangeArrowheads="1"/>
            </p:cNvSpPr>
            <p:nvPr/>
          </p:nvSpPr>
          <p:spPr bwMode="auto">
            <a:xfrm rot="5400000">
              <a:off x="3677" y="2108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69"/>
            <p:cNvSpPr>
              <a:spLocks noChangeArrowheads="1"/>
            </p:cNvSpPr>
            <p:nvPr/>
          </p:nvSpPr>
          <p:spPr bwMode="auto">
            <a:xfrm rot="5400000">
              <a:off x="4405" y="1443"/>
              <a:ext cx="55" cy="151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70"/>
            <p:cNvSpPr>
              <a:spLocks noChangeArrowheads="1"/>
            </p:cNvSpPr>
            <p:nvPr/>
          </p:nvSpPr>
          <p:spPr bwMode="auto">
            <a:xfrm rot="5400000">
              <a:off x="4403" y="2170"/>
              <a:ext cx="55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71"/>
            <p:cNvSpPr>
              <a:spLocks noChangeArrowheads="1"/>
            </p:cNvSpPr>
            <p:nvPr/>
          </p:nvSpPr>
          <p:spPr bwMode="auto">
            <a:xfrm rot="5400000">
              <a:off x="4282" y="2170"/>
              <a:ext cx="55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73"/>
            <p:cNvSpPr>
              <a:spLocks noChangeArrowheads="1"/>
            </p:cNvSpPr>
            <p:nvPr/>
          </p:nvSpPr>
          <p:spPr bwMode="auto">
            <a:xfrm rot="5400000">
              <a:off x="4405" y="1504"/>
              <a:ext cx="56" cy="151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74"/>
            <p:cNvSpPr>
              <a:spLocks noChangeArrowheads="1"/>
            </p:cNvSpPr>
            <p:nvPr/>
          </p:nvSpPr>
          <p:spPr bwMode="auto">
            <a:xfrm rot="5400000">
              <a:off x="3918" y="2230"/>
              <a:ext cx="56" cy="61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76"/>
            <p:cNvSpPr>
              <a:spLocks noChangeArrowheads="1"/>
            </p:cNvSpPr>
            <p:nvPr/>
          </p:nvSpPr>
          <p:spPr bwMode="auto">
            <a:xfrm rot="5400000">
              <a:off x="4463" y="2231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77"/>
            <p:cNvSpPr>
              <a:spLocks noChangeArrowheads="1"/>
            </p:cNvSpPr>
            <p:nvPr/>
          </p:nvSpPr>
          <p:spPr bwMode="auto">
            <a:xfrm rot="5400000">
              <a:off x="4405" y="1565"/>
              <a:ext cx="55" cy="151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78"/>
            <p:cNvSpPr>
              <a:spLocks noChangeArrowheads="1"/>
            </p:cNvSpPr>
            <p:nvPr/>
          </p:nvSpPr>
          <p:spPr bwMode="auto">
            <a:xfrm rot="5400000">
              <a:off x="4647" y="2293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79"/>
            <p:cNvSpPr>
              <a:spLocks noChangeArrowheads="1"/>
            </p:cNvSpPr>
            <p:nvPr/>
          </p:nvSpPr>
          <p:spPr bwMode="auto">
            <a:xfrm rot="5400000">
              <a:off x="5068" y="2291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80"/>
            <p:cNvSpPr>
              <a:spLocks noChangeArrowheads="1"/>
            </p:cNvSpPr>
            <p:nvPr/>
          </p:nvSpPr>
          <p:spPr bwMode="auto">
            <a:xfrm rot="5400000">
              <a:off x="4405" y="1625"/>
              <a:ext cx="56" cy="151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81"/>
            <p:cNvSpPr>
              <a:spLocks noChangeArrowheads="1"/>
            </p:cNvSpPr>
            <p:nvPr/>
          </p:nvSpPr>
          <p:spPr bwMode="auto">
            <a:xfrm rot="5400000">
              <a:off x="4160" y="2351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82"/>
            <p:cNvSpPr>
              <a:spLocks noChangeArrowheads="1"/>
            </p:cNvSpPr>
            <p:nvPr/>
          </p:nvSpPr>
          <p:spPr bwMode="auto">
            <a:xfrm rot="5400000">
              <a:off x="3858" y="2351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83"/>
            <p:cNvSpPr>
              <a:spLocks noChangeArrowheads="1"/>
            </p:cNvSpPr>
            <p:nvPr/>
          </p:nvSpPr>
          <p:spPr bwMode="auto">
            <a:xfrm rot="5400000">
              <a:off x="4405" y="1686"/>
              <a:ext cx="56" cy="151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84"/>
            <p:cNvSpPr>
              <a:spLocks noChangeArrowheads="1"/>
            </p:cNvSpPr>
            <p:nvPr/>
          </p:nvSpPr>
          <p:spPr bwMode="auto">
            <a:xfrm rot="5400000">
              <a:off x="3736" y="2413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85"/>
            <p:cNvSpPr>
              <a:spLocks noChangeArrowheads="1"/>
            </p:cNvSpPr>
            <p:nvPr/>
          </p:nvSpPr>
          <p:spPr bwMode="auto">
            <a:xfrm rot="5400000">
              <a:off x="3673" y="2412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86"/>
            <p:cNvSpPr>
              <a:spLocks noChangeArrowheads="1"/>
            </p:cNvSpPr>
            <p:nvPr/>
          </p:nvSpPr>
          <p:spPr bwMode="auto">
            <a:xfrm rot="5400000">
              <a:off x="4405" y="1747"/>
              <a:ext cx="55" cy="151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87"/>
            <p:cNvSpPr>
              <a:spLocks noChangeArrowheads="1"/>
            </p:cNvSpPr>
            <p:nvPr/>
          </p:nvSpPr>
          <p:spPr bwMode="auto">
            <a:xfrm rot="5400000">
              <a:off x="4042" y="2473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88"/>
            <p:cNvSpPr>
              <a:spLocks noChangeArrowheads="1"/>
            </p:cNvSpPr>
            <p:nvPr/>
          </p:nvSpPr>
          <p:spPr bwMode="auto">
            <a:xfrm rot="5400000">
              <a:off x="4584" y="2472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89"/>
            <p:cNvSpPr>
              <a:spLocks noChangeArrowheads="1"/>
            </p:cNvSpPr>
            <p:nvPr/>
          </p:nvSpPr>
          <p:spPr bwMode="auto">
            <a:xfrm rot="5400000">
              <a:off x="4405" y="1807"/>
              <a:ext cx="56" cy="151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90"/>
            <p:cNvSpPr>
              <a:spLocks noChangeArrowheads="1"/>
            </p:cNvSpPr>
            <p:nvPr/>
          </p:nvSpPr>
          <p:spPr bwMode="auto">
            <a:xfrm rot="5400000">
              <a:off x="4945" y="2536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91"/>
            <p:cNvSpPr>
              <a:spLocks noChangeArrowheads="1"/>
            </p:cNvSpPr>
            <p:nvPr/>
          </p:nvSpPr>
          <p:spPr bwMode="auto">
            <a:xfrm rot="5400000">
              <a:off x="4825" y="2535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92"/>
            <p:cNvSpPr>
              <a:spLocks noChangeArrowheads="1"/>
            </p:cNvSpPr>
            <p:nvPr/>
          </p:nvSpPr>
          <p:spPr bwMode="auto">
            <a:xfrm rot="5400000">
              <a:off x="4405" y="1869"/>
              <a:ext cx="56" cy="151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93"/>
            <p:cNvSpPr>
              <a:spLocks noChangeArrowheads="1"/>
            </p:cNvSpPr>
            <p:nvPr/>
          </p:nvSpPr>
          <p:spPr bwMode="auto">
            <a:xfrm rot="5400000">
              <a:off x="4341" y="2594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94"/>
            <p:cNvSpPr>
              <a:spLocks noChangeArrowheads="1"/>
            </p:cNvSpPr>
            <p:nvPr/>
          </p:nvSpPr>
          <p:spPr bwMode="auto">
            <a:xfrm rot="5400000">
              <a:off x="3915" y="2594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95"/>
            <p:cNvSpPr>
              <a:spLocks noChangeArrowheads="1"/>
            </p:cNvSpPr>
            <p:nvPr/>
          </p:nvSpPr>
          <p:spPr bwMode="auto">
            <a:xfrm rot="5400000">
              <a:off x="4405" y="1930"/>
              <a:ext cx="55" cy="151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96"/>
            <p:cNvSpPr>
              <a:spLocks noChangeArrowheads="1"/>
            </p:cNvSpPr>
            <p:nvPr/>
          </p:nvSpPr>
          <p:spPr bwMode="auto">
            <a:xfrm rot="5400000">
              <a:off x="4767" y="2653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97"/>
            <p:cNvSpPr>
              <a:spLocks noChangeArrowheads="1"/>
            </p:cNvSpPr>
            <p:nvPr/>
          </p:nvSpPr>
          <p:spPr bwMode="auto">
            <a:xfrm rot="5400000">
              <a:off x="4645" y="2653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98"/>
            <p:cNvSpPr>
              <a:spLocks noChangeArrowheads="1"/>
            </p:cNvSpPr>
            <p:nvPr/>
          </p:nvSpPr>
          <p:spPr bwMode="auto">
            <a:xfrm rot="5400000">
              <a:off x="4405" y="1990"/>
              <a:ext cx="56" cy="151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99"/>
            <p:cNvSpPr>
              <a:spLocks noChangeArrowheads="1"/>
            </p:cNvSpPr>
            <p:nvPr/>
          </p:nvSpPr>
          <p:spPr bwMode="auto">
            <a:xfrm rot="5400000">
              <a:off x="4161" y="2717"/>
              <a:ext cx="56" cy="61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100"/>
            <p:cNvSpPr>
              <a:spLocks noChangeArrowheads="1"/>
            </p:cNvSpPr>
            <p:nvPr/>
          </p:nvSpPr>
          <p:spPr bwMode="auto">
            <a:xfrm rot="5400000">
              <a:off x="3979" y="2717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101"/>
            <p:cNvSpPr>
              <a:spLocks noChangeArrowheads="1"/>
            </p:cNvSpPr>
            <p:nvPr/>
          </p:nvSpPr>
          <p:spPr bwMode="auto">
            <a:xfrm rot="5400000">
              <a:off x="4405" y="2051"/>
              <a:ext cx="55" cy="151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102"/>
            <p:cNvSpPr>
              <a:spLocks noChangeArrowheads="1"/>
            </p:cNvSpPr>
            <p:nvPr/>
          </p:nvSpPr>
          <p:spPr bwMode="auto">
            <a:xfrm rot="5400000">
              <a:off x="4345" y="2775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103"/>
            <p:cNvSpPr>
              <a:spLocks noChangeArrowheads="1"/>
            </p:cNvSpPr>
            <p:nvPr/>
          </p:nvSpPr>
          <p:spPr bwMode="auto">
            <a:xfrm rot="5400000">
              <a:off x="4887" y="2774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104"/>
            <p:cNvSpPr>
              <a:spLocks noChangeArrowheads="1"/>
            </p:cNvSpPr>
            <p:nvPr/>
          </p:nvSpPr>
          <p:spPr bwMode="auto">
            <a:xfrm rot="5400000">
              <a:off x="4405" y="2475"/>
              <a:ext cx="55" cy="151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105"/>
            <p:cNvSpPr>
              <a:spLocks noChangeArrowheads="1"/>
            </p:cNvSpPr>
            <p:nvPr/>
          </p:nvSpPr>
          <p:spPr bwMode="auto">
            <a:xfrm rot="5400000">
              <a:off x="5130" y="3201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106"/>
            <p:cNvSpPr>
              <a:spLocks noChangeArrowheads="1"/>
            </p:cNvSpPr>
            <p:nvPr/>
          </p:nvSpPr>
          <p:spPr bwMode="auto">
            <a:xfrm rot="5400000">
              <a:off x="3677" y="3203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107"/>
            <p:cNvSpPr>
              <a:spLocks noChangeArrowheads="1"/>
            </p:cNvSpPr>
            <p:nvPr/>
          </p:nvSpPr>
          <p:spPr bwMode="auto">
            <a:xfrm rot="5400000">
              <a:off x="4405" y="2535"/>
              <a:ext cx="56" cy="151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108"/>
            <p:cNvSpPr>
              <a:spLocks noChangeArrowheads="1"/>
            </p:cNvSpPr>
            <p:nvPr/>
          </p:nvSpPr>
          <p:spPr bwMode="auto">
            <a:xfrm rot="5400000">
              <a:off x="4403" y="3261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109"/>
            <p:cNvSpPr>
              <a:spLocks noChangeArrowheads="1"/>
            </p:cNvSpPr>
            <p:nvPr/>
          </p:nvSpPr>
          <p:spPr bwMode="auto">
            <a:xfrm rot="5400000">
              <a:off x="4282" y="3261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111"/>
            <p:cNvSpPr>
              <a:spLocks noChangeArrowheads="1"/>
            </p:cNvSpPr>
            <p:nvPr/>
          </p:nvSpPr>
          <p:spPr bwMode="auto">
            <a:xfrm rot="5400000">
              <a:off x="4405" y="2596"/>
              <a:ext cx="56" cy="151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112"/>
            <p:cNvSpPr>
              <a:spLocks noChangeArrowheads="1"/>
            </p:cNvSpPr>
            <p:nvPr/>
          </p:nvSpPr>
          <p:spPr bwMode="auto">
            <a:xfrm rot="5400000">
              <a:off x="3918" y="3322"/>
              <a:ext cx="56" cy="61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113"/>
            <p:cNvSpPr>
              <a:spLocks noChangeArrowheads="1"/>
            </p:cNvSpPr>
            <p:nvPr/>
          </p:nvSpPr>
          <p:spPr bwMode="auto">
            <a:xfrm rot="5400000">
              <a:off x="4767" y="3323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115"/>
            <p:cNvSpPr>
              <a:spLocks noChangeArrowheads="1"/>
            </p:cNvSpPr>
            <p:nvPr/>
          </p:nvSpPr>
          <p:spPr bwMode="auto">
            <a:xfrm rot="5400000">
              <a:off x="4405" y="2658"/>
              <a:ext cx="55" cy="151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116"/>
            <p:cNvSpPr>
              <a:spLocks noChangeArrowheads="1"/>
            </p:cNvSpPr>
            <p:nvPr/>
          </p:nvSpPr>
          <p:spPr bwMode="auto">
            <a:xfrm rot="5400000">
              <a:off x="4647" y="3383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117"/>
            <p:cNvSpPr>
              <a:spLocks noChangeArrowheads="1"/>
            </p:cNvSpPr>
            <p:nvPr/>
          </p:nvSpPr>
          <p:spPr bwMode="auto">
            <a:xfrm rot="5400000">
              <a:off x="5068" y="3383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" name="Group 118"/>
            <p:cNvGrpSpPr>
              <a:grpSpLocks/>
            </p:cNvGrpSpPr>
            <p:nvPr/>
          </p:nvGrpSpPr>
          <p:grpSpPr bwMode="auto">
            <a:xfrm rot="5400000">
              <a:off x="3884" y="2206"/>
              <a:ext cx="1636" cy="848"/>
              <a:chOff x="3251" y="1098"/>
              <a:chExt cx="1496" cy="740"/>
            </a:xfrm>
            <a:grpFill/>
          </p:grpSpPr>
          <p:sp>
            <p:nvSpPr>
              <p:cNvPr id="82" name="Line 119"/>
              <p:cNvSpPr>
                <a:spLocks noChangeShapeType="1"/>
              </p:cNvSpPr>
              <p:nvPr/>
            </p:nvSpPr>
            <p:spPr bwMode="auto">
              <a:xfrm>
                <a:off x="3251" y="1098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120"/>
              <p:cNvSpPr>
                <a:spLocks noChangeShapeType="1"/>
              </p:cNvSpPr>
              <p:nvPr/>
            </p:nvSpPr>
            <p:spPr bwMode="auto">
              <a:xfrm>
                <a:off x="3253" y="1150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21"/>
              <p:cNvSpPr>
                <a:spLocks noChangeShapeType="1"/>
              </p:cNvSpPr>
              <p:nvPr/>
            </p:nvSpPr>
            <p:spPr bwMode="auto">
              <a:xfrm>
                <a:off x="3253" y="1203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22"/>
              <p:cNvSpPr>
                <a:spLocks noChangeShapeType="1"/>
              </p:cNvSpPr>
              <p:nvPr/>
            </p:nvSpPr>
            <p:spPr bwMode="auto">
              <a:xfrm>
                <a:off x="3251" y="1256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23"/>
              <p:cNvSpPr>
                <a:spLocks noChangeShapeType="1"/>
              </p:cNvSpPr>
              <p:nvPr/>
            </p:nvSpPr>
            <p:spPr bwMode="auto">
              <a:xfrm>
                <a:off x="3253" y="1309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24"/>
              <p:cNvSpPr>
                <a:spLocks noChangeShapeType="1"/>
              </p:cNvSpPr>
              <p:nvPr/>
            </p:nvSpPr>
            <p:spPr bwMode="auto">
              <a:xfrm>
                <a:off x="3253" y="1362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125"/>
              <p:cNvSpPr>
                <a:spLocks noChangeShapeType="1"/>
              </p:cNvSpPr>
              <p:nvPr/>
            </p:nvSpPr>
            <p:spPr bwMode="auto">
              <a:xfrm>
                <a:off x="3251" y="1415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26"/>
              <p:cNvSpPr>
                <a:spLocks noChangeShapeType="1"/>
              </p:cNvSpPr>
              <p:nvPr/>
            </p:nvSpPr>
            <p:spPr bwMode="auto">
              <a:xfrm>
                <a:off x="3253" y="1468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27"/>
              <p:cNvSpPr>
                <a:spLocks noChangeShapeType="1"/>
              </p:cNvSpPr>
              <p:nvPr/>
            </p:nvSpPr>
            <p:spPr bwMode="auto">
              <a:xfrm>
                <a:off x="3253" y="1520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28"/>
              <p:cNvSpPr>
                <a:spLocks noChangeShapeType="1"/>
              </p:cNvSpPr>
              <p:nvPr/>
            </p:nvSpPr>
            <p:spPr bwMode="auto">
              <a:xfrm>
                <a:off x="3251" y="1573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29"/>
              <p:cNvSpPr>
                <a:spLocks noChangeShapeType="1"/>
              </p:cNvSpPr>
              <p:nvPr/>
            </p:nvSpPr>
            <p:spPr bwMode="auto">
              <a:xfrm>
                <a:off x="3253" y="1626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130"/>
              <p:cNvSpPr>
                <a:spLocks noChangeShapeType="1"/>
              </p:cNvSpPr>
              <p:nvPr/>
            </p:nvSpPr>
            <p:spPr bwMode="auto">
              <a:xfrm>
                <a:off x="3253" y="1679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31"/>
              <p:cNvSpPr>
                <a:spLocks noChangeShapeType="1"/>
              </p:cNvSpPr>
              <p:nvPr/>
            </p:nvSpPr>
            <p:spPr bwMode="auto">
              <a:xfrm>
                <a:off x="3251" y="1732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32"/>
              <p:cNvSpPr>
                <a:spLocks noChangeShapeType="1"/>
              </p:cNvSpPr>
              <p:nvPr/>
            </p:nvSpPr>
            <p:spPr bwMode="auto">
              <a:xfrm>
                <a:off x="3253" y="1785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33"/>
              <p:cNvSpPr>
                <a:spLocks noChangeShapeType="1"/>
              </p:cNvSpPr>
              <p:nvPr/>
            </p:nvSpPr>
            <p:spPr bwMode="auto">
              <a:xfrm>
                <a:off x="3253" y="1838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" name="Line 134"/>
            <p:cNvSpPr>
              <a:spLocks noChangeShapeType="1"/>
            </p:cNvSpPr>
            <p:nvPr/>
          </p:nvSpPr>
          <p:spPr bwMode="auto">
            <a:xfrm rot="5400000">
              <a:off x="3401" y="2624"/>
              <a:ext cx="1634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135"/>
            <p:cNvSpPr>
              <a:spLocks noChangeShapeType="1"/>
            </p:cNvSpPr>
            <p:nvPr/>
          </p:nvSpPr>
          <p:spPr bwMode="auto">
            <a:xfrm rot="5400000">
              <a:off x="3342" y="2626"/>
              <a:ext cx="1634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136"/>
            <p:cNvSpPr>
              <a:spLocks noChangeShapeType="1"/>
            </p:cNvSpPr>
            <p:nvPr/>
          </p:nvSpPr>
          <p:spPr bwMode="auto">
            <a:xfrm rot="5400000">
              <a:off x="3281" y="2626"/>
              <a:ext cx="1634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37"/>
            <p:cNvSpPr>
              <a:spLocks noChangeShapeType="1"/>
            </p:cNvSpPr>
            <p:nvPr/>
          </p:nvSpPr>
          <p:spPr bwMode="auto">
            <a:xfrm rot="5400000">
              <a:off x="3220" y="2624"/>
              <a:ext cx="1634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38"/>
            <p:cNvSpPr>
              <a:spLocks noChangeShapeType="1"/>
            </p:cNvSpPr>
            <p:nvPr/>
          </p:nvSpPr>
          <p:spPr bwMode="auto">
            <a:xfrm rot="5400000">
              <a:off x="3159" y="2626"/>
              <a:ext cx="1634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39"/>
            <p:cNvSpPr>
              <a:spLocks noChangeShapeType="1"/>
            </p:cNvSpPr>
            <p:nvPr/>
          </p:nvSpPr>
          <p:spPr bwMode="auto">
            <a:xfrm rot="5400000">
              <a:off x="3099" y="2626"/>
              <a:ext cx="1634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40"/>
            <p:cNvSpPr>
              <a:spLocks noChangeShapeType="1"/>
            </p:cNvSpPr>
            <p:nvPr/>
          </p:nvSpPr>
          <p:spPr bwMode="auto">
            <a:xfrm rot="5400000">
              <a:off x="3038" y="2624"/>
              <a:ext cx="1634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41"/>
            <p:cNvSpPr>
              <a:spLocks noChangeShapeType="1"/>
            </p:cNvSpPr>
            <p:nvPr/>
          </p:nvSpPr>
          <p:spPr bwMode="auto">
            <a:xfrm rot="5400000">
              <a:off x="2977" y="2626"/>
              <a:ext cx="1634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142"/>
            <p:cNvSpPr>
              <a:spLocks noChangeShapeType="1"/>
            </p:cNvSpPr>
            <p:nvPr/>
          </p:nvSpPr>
          <p:spPr bwMode="auto">
            <a:xfrm rot="5400000">
              <a:off x="2917" y="2626"/>
              <a:ext cx="1634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143"/>
            <p:cNvSpPr>
              <a:spLocks noChangeShapeType="1"/>
            </p:cNvSpPr>
            <p:nvPr/>
          </p:nvSpPr>
          <p:spPr bwMode="auto">
            <a:xfrm rot="5400000">
              <a:off x="2857" y="2624"/>
              <a:ext cx="1634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144"/>
            <p:cNvSpPr>
              <a:spLocks noChangeShapeType="1"/>
            </p:cNvSpPr>
            <p:nvPr/>
          </p:nvSpPr>
          <p:spPr bwMode="auto">
            <a:xfrm rot="5400000">
              <a:off x="2796" y="2626"/>
              <a:ext cx="1634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" name="Group 635"/>
          <p:cNvGrpSpPr>
            <a:grpSpLocks/>
          </p:cNvGrpSpPr>
          <p:nvPr/>
        </p:nvGrpSpPr>
        <p:grpSpPr bwMode="auto">
          <a:xfrm>
            <a:off x="2415092" y="1916273"/>
            <a:ext cx="7115176" cy="1354137"/>
            <a:chOff x="712" y="879"/>
            <a:chExt cx="4482" cy="853"/>
          </a:xfrm>
        </p:grpSpPr>
        <p:grpSp>
          <p:nvGrpSpPr>
            <p:cNvPr id="104" name="Group 579"/>
            <p:cNvGrpSpPr>
              <a:grpSpLocks/>
            </p:cNvGrpSpPr>
            <p:nvPr/>
          </p:nvGrpSpPr>
          <p:grpSpPr bwMode="auto">
            <a:xfrm>
              <a:off x="3679" y="879"/>
              <a:ext cx="1515" cy="853"/>
              <a:chOff x="3679" y="879"/>
              <a:chExt cx="1515" cy="853"/>
            </a:xfrm>
          </p:grpSpPr>
          <p:sp>
            <p:nvSpPr>
              <p:cNvPr id="106" name="Rectangle 578"/>
              <p:cNvSpPr>
                <a:spLocks noChangeArrowheads="1"/>
              </p:cNvSpPr>
              <p:nvPr/>
            </p:nvSpPr>
            <p:spPr bwMode="auto">
              <a:xfrm>
                <a:off x="3679" y="879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Rectangle 4"/>
              <p:cNvSpPr>
                <a:spLocks noChangeArrowheads="1"/>
              </p:cNvSpPr>
              <p:nvPr/>
            </p:nvSpPr>
            <p:spPr bwMode="auto">
              <a:xfrm>
                <a:off x="4709" y="883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Rectangle 5"/>
              <p:cNvSpPr>
                <a:spLocks noChangeArrowheads="1"/>
              </p:cNvSpPr>
              <p:nvPr/>
            </p:nvSpPr>
            <p:spPr bwMode="auto">
              <a:xfrm>
                <a:off x="4769" y="883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6"/>
              <p:cNvSpPr>
                <a:spLocks noChangeArrowheads="1"/>
              </p:cNvSpPr>
              <p:nvPr/>
            </p:nvSpPr>
            <p:spPr bwMode="auto">
              <a:xfrm>
                <a:off x="4830" y="883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Rectangle 7"/>
              <p:cNvSpPr>
                <a:spLocks noChangeArrowheads="1"/>
              </p:cNvSpPr>
              <p:nvPr/>
            </p:nvSpPr>
            <p:spPr bwMode="auto">
              <a:xfrm>
                <a:off x="4891" y="883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Rectangle 8"/>
              <p:cNvSpPr>
                <a:spLocks noChangeArrowheads="1"/>
              </p:cNvSpPr>
              <p:nvPr/>
            </p:nvSpPr>
            <p:spPr bwMode="auto">
              <a:xfrm>
                <a:off x="4951" y="883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Rectangle 9"/>
              <p:cNvSpPr>
                <a:spLocks noChangeArrowheads="1"/>
              </p:cNvSpPr>
              <p:nvPr/>
            </p:nvSpPr>
            <p:spPr bwMode="auto">
              <a:xfrm>
                <a:off x="5013" y="883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Rectangle 10"/>
              <p:cNvSpPr>
                <a:spLocks noChangeArrowheads="1"/>
              </p:cNvSpPr>
              <p:nvPr/>
            </p:nvSpPr>
            <p:spPr bwMode="auto">
              <a:xfrm>
                <a:off x="5074" y="883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Rectangle 11"/>
              <p:cNvSpPr>
                <a:spLocks noChangeArrowheads="1"/>
              </p:cNvSpPr>
              <p:nvPr/>
            </p:nvSpPr>
            <p:spPr bwMode="auto">
              <a:xfrm>
                <a:off x="5134" y="883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Rectangle 13"/>
              <p:cNvSpPr>
                <a:spLocks noChangeArrowheads="1"/>
              </p:cNvSpPr>
              <p:nvPr/>
            </p:nvSpPr>
            <p:spPr bwMode="auto">
              <a:xfrm>
                <a:off x="3738" y="883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Rectangle 14"/>
              <p:cNvSpPr>
                <a:spLocks noChangeArrowheads="1"/>
              </p:cNvSpPr>
              <p:nvPr/>
            </p:nvSpPr>
            <p:spPr bwMode="auto">
              <a:xfrm>
                <a:off x="3798" y="883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Rectangle 15"/>
              <p:cNvSpPr>
                <a:spLocks noChangeArrowheads="1"/>
              </p:cNvSpPr>
              <p:nvPr/>
            </p:nvSpPr>
            <p:spPr bwMode="auto">
              <a:xfrm>
                <a:off x="3858" y="883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Rectangle 16"/>
              <p:cNvSpPr>
                <a:spLocks noChangeArrowheads="1"/>
              </p:cNvSpPr>
              <p:nvPr/>
            </p:nvSpPr>
            <p:spPr bwMode="auto">
              <a:xfrm>
                <a:off x="3919" y="883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Rectangle 17"/>
              <p:cNvSpPr>
                <a:spLocks noChangeArrowheads="1"/>
              </p:cNvSpPr>
              <p:nvPr/>
            </p:nvSpPr>
            <p:spPr bwMode="auto">
              <a:xfrm>
                <a:off x="3980" y="883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18"/>
              <p:cNvSpPr>
                <a:spLocks noChangeArrowheads="1"/>
              </p:cNvSpPr>
              <p:nvPr/>
            </p:nvSpPr>
            <p:spPr bwMode="auto">
              <a:xfrm>
                <a:off x="4040" y="883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19"/>
              <p:cNvSpPr>
                <a:spLocks noChangeArrowheads="1"/>
              </p:cNvSpPr>
              <p:nvPr/>
            </p:nvSpPr>
            <p:spPr bwMode="auto">
              <a:xfrm>
                <a:off x="4102" y="883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20"/>
              <p:cNvSpPr>
                <a:spLocks noChangeArrowheads="1"/>
              </p:cNvSpPr>
              <p:nvPr/>
            </p:nvSpPr>
            <p:spPr bwMode="auto">
              <a:xfrm>
                <a:off x="4163" y="883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21"/>
              <p:cNvSpPr>
                <a:spLocks noChangeArrowheads="1"/>
              </p:cNvSpPr>
              <p:nvPr/>
            </p:nvSpPr>
            <p:spPr bwMode="auto">
              <a:xfrm>
                <a:off x="4223" y="883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22"/>
              <p:cNvSpPr>
                <a:spLocks noChangeArrowheads="1"/>
              </p:cNvSpPr>
              <p:nvPr/>
            </p:nvSpPr>
            <p:spPr bwMode="auto">
              <a:xfrm>
                <a:off x="4284" y="883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23"/>
              <p:cNvSpPr>
                <a:spLocks noChangeArrowheads="1"/>
              </p:cNvSpPr>
              <p:nvPr/>
            </p:nvSpPr>
            <p:spPr bwMode="auto">
              <a:xfrm>
                <a:off x="4345" y="883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24"/>
              <p:cNvSpPr>
                <a:spLocks noChangeArrowheads="1"/>
              </p:cNvSpPr>
              <p:nvPr/>
            </p:nvSpPr>
            <p:spPr bwMode="auto">
              <a:xfrm>
                <a:off x="4405" y="883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25"/>
              <p:cNvSpPr>
                <a:spLocks noChangeArrowheads="1"/>
              </p:cNvSpPr>
              <p:nvPr/>
            </p:nvSpPr>
            <p:spPr bwMode="auto">
              <a:xfrm>
                <a:off x="4467" y="883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Rectangle 26"/>
              <p:cNvSpPr>
                <a:spLocks noChangeArrowheads="1"/>
              </p:cNvSpPr>
              <p:nvPr/>
            </p:nvSpPr>
            <p:spPr bwMode="auto">
              <a:xfrm>
                <a:off x="4528" y="883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Rectangle 27"/>
              <p:cNvSpPr>
                <a:spLocks noChangeArrowheads="1"/>
              </p:cNvSpPr>
              <p:nvPr/>
            </p:nvSpPr>
            <p:spPr bwMode="auto">
              <a:xfrm>
                <a:off x="4588" y="883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Rectangle 28"/>
              <p:cNvSpPr>
                <a:spLocks noChangeArrowheads="1"/>
              </p:cNvSpPr>
              <p:nvPr/>
            </p:nvSpPr>
            <p:spPr bwMode="auto">
              <a:xfrm>
                <a:off x="4649" y="883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1" name="Group 29"/>
              <p:cNvGrpSpPr>
                <a:grpSpLocks/>
              </p:cNvGrpSpPr>
              <p:nvPr/>
            </p:nvGrpSpPr>
            <p:grpSpPr bwMode="auto">
              <a:xfrm>
                <a:off x="3680" y="939"/>
                <a:ext cx="1514" cy="740"/>
                <a:chOff x="3251" y="1098"/>
                <a:chExt cx="1438" cy="740"/>
              </a:xfrm>
            </p:grpSpPr>
            <p:sp>
              <p:nvSpPr>
                <p:cNvPr id="133" name="Line 30"/>
                <p:cNvSpPr>
                  <a:spLocks noChangeShapeType="1"/>
                </p:cNvSpPr>
                <p:nvPr/>
              </p:nvSpPr>
              <p:spPr bwMode="auto">
                <a:xfrm>
                  <a:off x="3251" y="1098"/>
                  <a:ext cx="1433" cy="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3253" y="1148"/>
                  <a:ext cx="1428" cy="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32"/>
                <p:cNvSpPr>
                  <a:spLocks noChangeShapeType="1"/>
                </p:cNvSpPr>
                <p:nvPr/>
              </p:nvSpPr>
              <p:spPr bwMode="auto">
                <a:xfrm>
                  <a:off x="3253" y="1203"/>
                  <a:ext cx="1428" cy="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251" y="1254"/>
                  <a:ext cx="1433" cy="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3253" y="1307"/>
                  <a:ext cx="1428" cy="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3253" y="1360"/>
                  <a:ext cx="1431" cy="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36"/>
                <p:cNvSpPr>
                  <a:spLocks noChangeShapeType="1"/>
                </p:cNvSpPr>
                <p:nvPr/>
              </p:nvSpPr>
              <p:spPr bwMode="auto">
                <a:xfrm>
                  <a:off x="3251" y="1415"/>
                  <a:ext cx="1433" cy="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37"/>
                <p:cNvSpPr>
                  <a:spLocks noChangeShapeType="1"/>
                </p:cNvSpPr>
                <p:nvPr/>
              </p:nvSpPr>
              <p:spPr bwMode="auto">
                <a:xfrm>
                  <a:off x="3253" y="1468"/>
                  <a:ext cx="1431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Line 38"/>
                <p:cNvSpPr>
                  <a:spLocks noChangeShapeType="1"/>
                </p:cNvSpPr>
                <p:nvPr/>
              </p:nvSpPr>
              <p:spPr bwMode="auto">
                <a:xfrm>
                  <a:off x="3253" y="1520"/>
                  <a:ext cx="1428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3251" y="1570"/>
                  <a:ext cx="1430" cy="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Line 40"/>
                <p:cNvSpPr>
                  <a:spLocks noChangeShapeType="1"/>
                </p:cNvSpPr>
                <p:nvPr/>
              </p:nvSpPr>
              <p:spPr bwMode="auto">
                <a:xfrm>
                  <a:off x="3253" y="1626"/>
                  <a:ext cx="14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3253" y="1677"/>
                  <a:ext cx="1431" cy="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3251" y="1728"/>
                  <a:ext cx="1438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3253" y="1783"/>
                  <a:ext cx="1431" cy="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3253" y="1833"/>
                  <a:ext cx="1431" cy="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2" name="Text Box 45"/>
              <p:cNvSpPr txBox="1">
                <a:spLocks noChangeArrowheads="1"/>
              </p:cNvSpPr>
              <p:nvPr/>
            </p:nvSpPr>
            <p:spPr bwMode="auto">
              <a:xfrm>
                <a:off x="4266" y="968"/>
                <a:ext cx="412" cy="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5400">
                    <a:latin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  <p:sp>
          <p:nvSpPr>
            <p:cNvPr id="105" name="Text Box 580"/>
            <p:cNvSpPr txBox="1">
              <a:spLocks noChangeArrowheads="1"/>
            </p:cNvSpPr>
            <p:nvPr/>
          </p:nvSpPr>
          <p:spPr bwMode="auto">
            <a:xfrm>
              <a:off x="712" y="1017"/>
              <a:ext cx="1472" cy="4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0" dirty="0">
                  <a:latin typeface="Tahoma" panose="020B0604030504040204" pitchFamily="34" charset="0"/>
                  <a:cs typeface="Tahoma" panose="020B0604030504040204" pitchFamily="34" charset="0"/>
                </a:rPr>
                <a:t>Initialize      </a:t>
              </a:r>
              <a:endParaRPr lang="en-US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en-US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8" name="Group 581"/>
          <p:cNvGrpSpPr>
            <a:grpSpLocks/>
          </p:cNvGrpSpPr>
          <p:nvPr/>
        </p:nvGrpSpPr>
        <p:grpSpPr bwMode="auto">
          <a:xfrm>
            <a:off x="2396040" y="3019586"/>
            <a:ext cx="2346325" cy="1173163"/>
            <a:chOff x="600" y="1509"/>
            <a:chExt cx="1478" cy="739"/>
          </a:xfrm>
        </p:grpSpPr>
        <p:sp>
          <p:nvSpPr>
            <p:cNvPr id="149" name="AutoShape 582"/>
            <p:cNvSpPr>
              <a:spLocks noChangeArrowheads="1"/>
            </p:cNvSpPr>
            <p:nvPr/>
          </p:nvSpPr>
          <p:spPr bwMode="auto">
            <a:xfrm>
              <a:off x="1202" y="1509"/>
              <a:ext cx="216" cy="307"/>
            </a:xfrm>
            <a:prstGeom prst="downArrow">
              <a:avLst>
                <a:gd name="adj1" fmla="val 50000"/>
                <a:gd name="adj2" fmla="val 35532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Text Box 583"/>
            <p:cNvSpPr txBox="1">
              <a:spLocks noChangeArrowheads="1"/>
            </p:cNvSpPr>
            <p:nvPr/>
          </p:nvSpPr>
          <p:spPr bwMode="auto">
            <a:xfrm>
              <a:off x="600" y="1812"/>
              <a:ext cx="1478" cy="4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Tahoma" panose="020B0604030504040204" pitchFamily="34" charset="0"/>
                  <a:cs typeface="Tahoma" panose="020B0604030504040204" pitchFamily="34" charset="0"/>
                </a:rPr>
                <a:t>Sparse Coding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400" b="0" dirty="0">
                  <a:latin typeface="Tahoma" panose="020B0604030504040204" pitchFamily="34" charset="0"/>
                  <a:cs typeface="Tahoma" panose="020B0604030504040204" pitchFamily="34" charset="0"/>
                </a:rPr>
                <a:t>Use </a:t>
              </a:r>
              <a:r>
                <a:rPr lang="vi-VN" altLang="en-US" sz="1400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MP</a:t>
              </a:r>
              <a:endParaRPr lang="en-US" altLang="en-US" sz="14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1" name="Group 640"/>
          <p:cNvGrpSpPr>
            <a:grpSpLocks/>
          </p:cNvGrpSpPr>
          <p:nvPr/>
        </p:nvGrpSpPr>
        <p:grpSpPr bwMode="auto">
          <a:xfrm>
            <a:off x="1976940" y="4291175"/>
            <a:ext cx="2774950" cy="1594938"/>
            <a:chOff x="436" y="2375"/>
            <a:chExt cx="1748" cy="827"/>
          </a:xfrm>
        </p:grpSpPr>
        <p:sp>
          <p:nvSpPr>
            <p:cNvPr id="152" name="AutoShape 584"/>
            <p:cNvSpPr>
              <a:spLocks noChangeArrowheads="1"/>
            </p:cNvSpPr>
            <p:nvPr/>
          </p:nvSpPr>
          <p:spPr bwMode="auto">
            <a:xfrm>
              <a:off x="1303" y="2375"/>
              <a:ext cx="216" cy="307"/>
            </a:xfrm>
            <a:prstGeom prst="downArrow">
              <a:avLst>
                <a:gd name="adj1" fmla="val 50000"/>
                <a:gd name="adj2" fmla="val 35532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" name="Group 639"/>
            <p:cNvGrpSpPr>
              <a:grpSpLocks/>
            </p:cNvGrpSpPr>
            <p:nvPr/>
          </p:nvGrpSpPr>
          <p:grpSpPr bwMode="auto">
            <a:xfrm>
              <a:off x="436" y="2678"/>
              <a:ext cx="1748" cy="524"/>
              <a:chOff x="436" y="2678"/>
              <a:chExt cx="1748" cy="524"/>
            </a:xfrm>
          </p:grpSpPr>
          <p:sp>
            <p:nvSpPr>
              <p:cNvPr id="154" name="Text Box 585"/>
              <p:cNvSpPr txBox="1">
                <a:spLocks noChangeArrowheads="1"/>
              </p:cNvSpPr>
              <p:nvPr/>
            </p:nvSpPr>
            <p:spPr bwMode="auto">
              <a:xfrm>
                <a:off x="701" y="2678"/>
                <a:ext cx="1483" cy="47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0" dirty="0">
                    <a:latin typeface="Tahoma" panose="020B0604030504040204" pitchFamily="34" charset="0"/>
                    <a:cs typeface="Tahoma" panose="020B0604030504040204" pitchFamily="34" charset="0"/>
                  </a:rPr>
                  <a:t>Dictionary Update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1400" b="0" dirty="0">
                    <a:latin typeface="Tahoma" panose="020B0604030504040204" pitchFamily="34" charset="0"/>
                    <a:cs typeface="Tahoma" panose="020B0604030504040204" pitchFamily="34" charset="0"/>
                  </a:rPr>
                  <a:t>Column-by-Column by  </a:t>
                </a:r>
                <a:r>
                  <a:rPr lang="en-US" altLang="en-US" sz="1400" b="0" dirty="0" smtClean="0">
                    <a:latin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altLang="en-US" sz="14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SVD </a:t>
                </a:r>
                <a:r>
                  <a:rPr lang="en-US" altLang="en-US" sz="1400" b="1" dirty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computation</a:t>
                </a:r>
              </a:p>
            </p:txBody>
          </p:sp>
          <p:sp>
            <p:nvSpPr>
              <p:cNvPr id="155" name="Freeform 586"/>
              <p:cNvSpPr>
                <a:spLocks/>
              </p:cNvSpPr>
              <p:nvPr/>
            </p:nvSpPr>
            <p:spPr bwMode="auto">
              <a:xfrm>
                <a:off x="436" y="2870"/>
                <a:ext cx="260" cy="332"/>
              </a:xfrm>
              <a:custGeom>
                <a:avLst/>
                <a:gdLst>
                  <a:gd name="T0" fmla="*/ 260 w 260"/>
                  <a:gd name="T1" fmla="*/ 332 h 332"/>
                  <a:gd name="T2" fmla="*/ 0 w 260"/>
                  <a:gd name="T3" fmla="*/ 332 h 332"/>
                  <a:gd name="T4" fmla="*/ 0 w 260"/>
                  <a:gd name="T5" fmla="*/ 0 h 332"/>
                  <a:gd name="T6" fmla="*/ 260 w 260"/>
                  <a:gd name="T7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0" h="332">
                    <a:moveTo>
                      <a:pt x="260" y="332"/>
                    </a:moveTo>
                    <a:lnTo>
                      <a:pt x="0" y="332"/>
                    </a:lnTo>
                    <a:lnTo>
                      <a:pt x="0" y="0"/>
                    </a:lnTo>
                    <a:lnTo>
                      <a:pt x="260" y="0"/>
                    </a:ln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6" name="Rectangle 588"/>
          <p:cNvSpPr>
            <a:spLocks noChangeArrowheads="1"/>
          </p:cNvSpPr>
          <p:nvPr/>
        </p:nvSpPr>
        <p:spPr bwMode="auto">
          <a:xfrm>
            <a:off x="7126790" y="3392648"/>
            <a:ext cx="2395538" cy="84137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Rectangle 589"/>
          <p:cNvSpPr>
            <a:spLocks noChangeArrowheads="1"/>
          </p:cNvSpPr>
          <p:nvPr/>
        </p:nvSpPr>
        <p:spPr bwMode="auto">
          <a:xfrm>
            <a:off x="7126790" y="3487898"/>
            <a:ext cx="2395538" cy="84137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Rectangle 590"/>
          <p:cNvSpPr>
            <a:spLocks noChangeArrowheads="1"/>
          </p:cNvSpPr>
          <p:nvPr/>
        </p:nvSpPr>
        <p:spPr bwMode="auto">
          <a:xfrm>
            <a:off x="7126790" y="3584735"/>
            <a:ext cx="2395538" cy="84138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Rectangle 591"/>
          <p:cNvSpPr>
            <a:spLocks noChangeArrowheads="1"/>
          </p:cNvSpPr>
          <p:nvPr/>
        </p:nvSpPr>
        <p:spPr bwMode="auto">
          <a:xfrm>
            <a:off x="7126790" y="3679985"/>
            <a:ext cx="2395538" cy="84138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Rectangle 592"/>
          <p:cNvSpPr>
            <a:spLocks noChangeArrowheads="1"/>
          </p:cNvSpPr>
          <p:nvPr/>
        </p:nvSpPr>
        <p:spPr bwMode="auto">
          <a:xfrm>
            <a:off x="7123615" y="3776823"/>
            <a:ext cx="2395538" cy="84137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Rectangle 593"/>
          <p:cNvSpPr>
            <a:spLocks noChangeArrowheads="1"/>
          </p:cNvSpPr>
          <p:nvPr/>
        </p:nvSpPr>
        <p:spPr bwMode="auto">
          <a:xfrm>
            <a:off x="7126790" y="3872073"/>
            <a:ext cx="2395538" cy="84137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Rectangle 594"/>
          <p:cNvSpPr>
            <a:spLocks noChangeArrowheads="1"/>
          </p:cNvSpPr>
          <p:nvPr/>
        </p:nvSpPr>
        <p:spPr bwMode="auto">
          <a:xfrm>
            <a:off x="7126790" y="3968910"/>
            <a:ext cx="2395538" cy="84138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Rectangle 595"/>
          <p:cNvSpPr>
            <a:spLocks noChangeArrowheads="1"/>
          </p:cNvSpPr>
          <p:nvPr/>
        </p:nvSpPr>
        <p:spPr bwMode="auto">
          <a:xfrm>
            <a:off x="7126790" y="4064160"/>
            <a:ext cx="2395538" cy="84138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Rectangle 596"/>
          <p:cNvSpPr>
            <a:spLocks noChangeArrowheads="1"/>
          </p:cNvSpPr>
          <p:nvPr/>
        </p:nvSpPr>
        <p:spPr bwMode="auto">
          <a:xfrm>
            <a:off x="7125203" y="4159410"/>
            <a:ext cx="2395537" cy="84138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Rectangle 597"/>
          <p:cNvSpPr>
            <a:spLocks noChangeArrowheads="1"/>
          </p:cNvSpPr>
          <p:nvPr/>
        </p:nvSpPr>
        <p:spPr bwMode="auto">
          <a:xfrm>
            <a:off x="7125203" y="4257835"/>
            <a:ext cx="2395537" cy="84138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Rectangle 598"/>
          <p:cNvSpPr>
            <a:spLocks noChangeArrowheads="1"/>
          </p:cNvSpPr>
          <p:nvPr/>
        </p:nvSpPr>
        <p:spPr bwMode="auto">
          <a:xfrm>
            <a:off x="7128378" y="4354673"/>
            <a:ext cx="2395537" cy="84137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" name="Rectangle 599"/>
          <p:cNvSpPr>
            <a:spLocks noChangeArrowheads="1"/>
          </p:cNvSpPr>
          <p:nvPr/>
        </p:nvSpPr>
        <p:spPr bwMode="auto">
          <a:xfrm>
            <a:off x="7125203" y="4449923"/>
            <a:ext cx="2395537" cy="84137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Rectangle 600"/>
          <p:cNvSpPr>
            <a:spLocks noChangeArrowheads="1"/>
          </p:cNvSpPr>
          <p:nvPr/>
        </p:nvSpPr>
        <p:spPr bwMode="auto">
          <a:xfrm>
            <a:off x="7125203" y="4546760"/>
            <a:ext cx="2395537" cy="84138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" name="Rectangle 601"/>
          <p:cNvSpPr>
            <a:spLocks noChangeArrowheads="1"/>
          </p:cNvSpPr>
          <p:nvPr/>
        </p:nvSpPr>
        <p:spPr bwMode="auto">
          <a:xfrm>
            <a:off x="7125203" y="4645185"/>
            <a:ext cx="2395537" cy="84138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Rectangle 602"/>
          <p:cNvSpPr>
            <a:spLocks noChangeArrowheads="1"/>
          </p:cNvSpPr>
          <p:nvPr/>
        </p:nvSpPr>
        <p:spPr bwMode="auto">
          <a:xfrm>
            <a:off x="7125203" y="4742023"/>
            <a:ext cx="2395537" cy="84137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" name="Rectangle 603"/>
          <p:cNvSpPr>
            <a:spLocks noChangeArrowheads="1"/>
          </p:cNvSpPr>
          <p:nvPr/>
        </p:nvSpPr>
        <p:spPr bwMode="auto">
          <a:xfrm>
            <a:off x="7125203" y="4837273"/>
            <a:ext cx="2395537" cy="84137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Rectangle 604"/>
          <p:cNvSpPr>
            <a:spLocks noChangeArrowheads="1"/>
          </p:cNvSpPr>
          <p:nvPr/>
        </p:nvSpPr>
        <p:spPr bwMode="auto">
          <a:xfrm>
            <a:off x="7125203" y="4930935"/>
            <a:ext cx="2395537" cy="84138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" name="Rectangle 605"/>
          <p:cNvSpPr>
            <a:spLocks noChangeArrowheads="1"/>
          </p:cNvSpPr>
          <p:nvPr/>
        </p:nvSpPr>
        <p:spPr bwMode="auto">
          <a:xfrm>
            <a:off x="7120440" y="5608798"/>
            <a:ext cx="2395538" cy="84137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Rectangle 606"/>
          <p:cNvSpPr>
            <a:spLocks noChangeArrowheads="1"/>
          </p:cNvSpPr>
          <p:nvPr/>
        </p:nvSpPr>
        <p:spPr bwMode="auto">
          <a:xfrm>
            <a:off x="7120440" y="5702460"/>
            <a:ext cx="2395538" cy="84138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Rectangle 607"/>
          <p:cNvSpPr>
            <a:spLocks noChangeArrowheads="1"/>
          </p:cNvSpPr>
          <p:nvPr/>
        </p:nvSpPr>
        <p:spPr bwMode="auto">
          <a:xfrm>
            <a:off x="7120440" y="5797710"/>
            <a:ext cx="2395538" cy="84138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Rectangle 608"/>
          <p:cNvSpPr>
            <a:spLocks noChangeArrowheads="1"/>
          </p:cNvSpPr>
          <p:nvPr/>
        </p:nvSpPr>
        <p:spPr bwMode="auto">
          <a:xfrm>
            <a:off x="7120440" y="5894548"/>
            <a:ext cx="2395538" cy="84137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" name="Rectangle 609"/>
          <p:cNvSpPr>
            <a:spLocks noChangeArrowheads="1"/>
          </p:cNvSpPr>
          <p:nvPr/>
        </p:nvSpPr>
        <p:spPr bwMode="auto">
          <a:xfrm>
            <a:off x="7212515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Rectangle 610"/>
          <p:cNvSpPr>
            <a:spLocks noChangeArrowheads="1"/>
          </p:cNvSpPr>
          <p:nvPr/>
        </p:nvSpPr>
        <p:spPr bwMode="auto">
          <a:xfrm>
            <a:off x="7309353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" name="Rectangle 611"/>
          <p:cNvSpPr>
            <a:spLocks noChangeArrowheads="1"/>
          </p:cNvSpPr>
          <p:nvPr/>
        </p:nvSpPr>
        <p:spPr bwMode="auto">
          <a:xfrm>
            <a:off x="7406190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Rectangle 612"/>
          <p:cNvSpPr>
            <a:spLocks noChangeArrowheads="1"/>
          </p:cNvSpPr>
          <p:nvPr/>
        </p:nvSpPr>
        <p:spPr bwMode="auto">
          <a:xfrm>
            <a:off x="7501440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Rectangle 613"/>
          <p:cNvSpPr>
            <a:spLocks noChangeArrowheads="1"/>
          </p:cNvSpPr>
          <p:nvPr/>
        </p:nvSpPr>
        <p:spPr bwMode="auto">
          <a:xfrm>
            <a:off x="7598278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Rectangle 614"/>
          <p:cNvSpPr>
            <a:spLocks noChangeArrowheads="1"/>
          </p:cNvSpPr>
          <p:nvPr/>
        </p:nvSpPr>
        <p:spPr bwMode="auto">
          <a:xfrm>
            <a:off x="7695115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" name="Rectangle 615"/>
          <p:cNvSpPr>
            <a:spLocks noChangeArrowheads="1"/>
          </p:cNvSpPr>
          <p:nvPr/>
        </p:nvSpPr>
        <p:spPr bwMode="auto">
          <a:xfrm>
            <a:off x="7790365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Rectangle 616"/>
          <p:cNvSpPr>
            <a:spLocks noChangeArrowheads="1"/>
          </p:cNvSpPr>
          <p:nvPr/>
        </p:nvSpPr>
        <p:spPr bwMode="auto">
          <a:xfrm>
            <a:off x="7887203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" name="Rectangle 617"/>
          <p:cNvSpPr>
            <a:spLocks noChangeArrowheads="1"/>
          </p:cNvSpPr>
          <p:nvPr/>
        </p:nvSpPr>
        <p:spPr bwMode="auto">
          <a:xfrm>
            <a:off x="7984040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Rectangle 618"/>
          <p:cNvSpPr>
            <a:spLocks noChangeArrowheads="1"/>
          </p:cNvSpPr>
          <p:nvPr/>
        </p:nvSpPr>
        <p:spPr bwMode="auto">
          <a:xfrm>
            <a:off x="8079290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" name="Rectangle 619"/>
          <p:cNvSpPr>
            <a:spLocks noChangeArrowheads="1"/>
          </p:cNvSpPr>
          <p:nvPr/>
        </p:nvSpPr>
        <p:spPr bwMode="auto">
          <a:xfrm>
            <a:off x="8176128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Rectangle 620"/>
          <p:cNvSpPr>
            <a:spLocks noChangeArrowheads="1"/>
          </p:cNvSpPr>
          <p:nvPr/>
        </p:nvSpPr>
        <p:spPr bwMode="auto">
          <a:xfrm>
            <a:off x="8272965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Rectangle 621"/>
          <p:cNvSpPr>
            <a:spLocks noChangeArrowheads="1"/>
          </p:cNvSpPr>
          <p:nvPr/>
        </p:nvSpPr>
        <p:spPr bwMode="auto">
          <a:xfrm>
            <a:off x="8368215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Rectangle 622"/>
          <p:cNvSpPr>
            <a:spLocks noChangeArrowheads="1"/>
          </p:cNvSpPr>
          <p:nvPr/>
        </p:nvSpPr>
        <p:spPr bwMode="auto">
          <a:xfrm>
            <a:off x="8465053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" name="Rectangle 623"/>
          <p:cNvSpPr>
            <a:spLocks noChangeArrowheads="1"/>
          </p:cNvSpPr>
          <p:nvPr/>
        </p:nvSpPr>
        <p:spPr bwMode="auto">
          <a:xfrm>
            <a:off x="8561890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Rectangle 624"/>
          <p:cNvSpPr>
            <a:spLocks noChangeArrowheads="1"/>
          </p:cNvSpPr>
          <p:nvPr/>
        </p:nvSpPr>
        <p:spPr bwMode="auto">
          <a:xfrm>
            <a:off x="8753978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" name="Rectangle 625"/>
          <p:cNvSpPr>
            <a:spLocks noChangeArrowheads="1"/>
          </p:cNvSpPr>
          <p:nvPr/>
        </p:nvSpPr>
        <p:spPr bwMode="auto">
          <a:xfrm>
            <a:off x="8850815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Rectangle 626"/>
          <p:cNvSpPr>
            <a:spLocks noChangeArrowheads="1"/>
          </p:cNvSpPr>
          <p:nvPr/>
        </p:nvSpPr>
        <p:spPr bwMode="auto">
          <a:xfrm>
            <a:off x="8946065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" name="Rectangle 627"/>
          <p:cNvSpPr>
            <a:spLocks noChangeArrowheads="1"/>
          </p:cNvSpPr>
          <p:nvPr/>
        </p:nvSpPr>
        <p:spPr bwMode="auto">
          <a:xfrm>
            <a:off x="9042903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" name="Rectangle 628"/>
          <p:cNvSpPr>
            <a:spLocks noChangeArrowheads="1"/>
          </p:cNvSpPr>
          <p:nvPr/>
        </p:nvSpPr>
        <p:spPr bwMode="auto">
          <a:xfrm>
            <a:off x="9139740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" name="Rectangle 629"/>
          <p:cNvSpPr>
            <a:spLocks noChangeArrowheads="1"/>
          </p:cNvSpPr>
          <p:nvPr/>
        </p:nvSpPr>
        <p:spPr bwMode="auto">
          <a:xfrm>
            <a:off x="9234990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" name="Rectangle 630"/>
          <p:cNvSpPr>
            <a:spLocks noChangeArrowheads="1"/>
          </p:cNvSpPr>
          <p:nvPr/>
        </p:nvSpPr>
        <p:spPr bwMode="auto">
          <a:xfrm>
            <a:off x="9331828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" name="Rectangle 631"/>
          <p:cNvSpPr>
            <a:spLocks noChangeArrowheads="1"/>
          </p:cNvSpPr>
          <p:nvPr/>
        </p:nvSpPr>
        <p:spPr bwMode="auto">
          <a:xfrm>
            <a:off x="9428665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" name="Rectangle 633"/>
          <p:cNvSpPr>
            <a:spLocks noChangeArrowheads="1"/>
          </p:cNvSpPr>
          <p:nvPr/>
        </p:nvSpPr>
        <p:spPr bwMode="auto">
          <a:xfrm>
            <a:off x="7117265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" name="Freeform 634"/>
          <p:cNvSpPr>
            <a:spLocks/>
          </p:cNvSpPr>
          <p:nvPr/>
        </p:nvSpPr>
        <p:spPr bwMode="auto">
          <a:xfrm>
            <a:off x="1699128" y="3845085"/>
            <a:ext cx="700087" cy="2046288"/>
          </a:xfrm>
          <a:custGeom>
            <a:avLst/>
            <a:gdLst>
              <a:gd name="T0" fmla="*/ 260 w 260"/>
              <a:gd name="T1" fmla="*/ 332 h 332"/>
              <a:gd name="T2" fmla="*/ 0 w 260"/>
              <a:gd name="T3" fmla="*/ 332 h 332"/>
              <a:gd name="T4" fmla="*/ 0 w 260"/>
              <a:gd name="T5" fmla="*/ 0 h 332"/>
              <a:gd name="T6" fmla="*/ 260 w 260"/>
              <a:gd name="T7" fmla="*/ 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0" h="332">
                <a:moveTo>
                  <a:pt x="260" y="332"/>
                </a:moveTo>
                <a:lnTo>
                  <a:pt x="0" y="332"/>
                </a:lnTo>
                <a:lnTo>
                  <a:pt x="0" y="0"/>
                </a:lnTo>
                <a:lnTo>
                  <a:pt x="260" y="0"/>
                </a:lnTo>
              </a:path>
            </a:pathLst>
          </a:custGeom>
          <a:noFill/>
          <a:ln w="146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3" name="Group 637"/>
          <p:cNvGrpSpPr>
            <a:grpSpLocks/>
          </p:cNvGrpSpPr>
          <p:nvPr/>
        </p:nvGrpSpPr>
        <p:grpSpPr bwMode="auto">
          <a:xfrm>
            <a:off x="5639303" y="3391060"/>
            <a:ext cx="1347787" cy="2605088"/>
            <a:chOff x="2743" y="1808"/>
            <a:chExt cx="849" cy="1641"/>
          </a:xfrm>
        </p:grpSpPr>
        <p:grpSp>
          <p:nvGrpSpPr>
            <p:cNvPr id="204" name="Group 145"/>
            <p:cNvGrpSpPr>
              <a:grpSpLocks/>
            </p:cNvGrpSpPr>
            <p:nvPr/>
          </p:nvGrpSpPr>
          <p:grpSpPr bwMode="auto">
            <a:xfrm rot="5400000">
              <a:off x="2347" y="2204"/>
              <a:ext cx="1641" cy="849"/>
              <a:chOff x="197" y="1907"/>
              <a:chExt cx="1641" cy="849"/>
            </a:xfrm>
          </p:grpSpPr>
          <p:sp>
            <p:nvSpPr>
              <p:cNvPr id="206" name="Rectangle 146"/>
              <p:cNvSpPr>
                <a:spLocks noChangeArrowheads="1"/>
              </p:cNvSpPr>
              <p:nvPr/>
            </p:nvSpPr>
            <p:spPr bwMode="auto">
              <a:xfrm>
                <a:off x="197" y="1907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7" name="Group 147"/>
              <p:cNvGrpSpPr>
                <a:grpSpLocks/>
              </p:cNvGrpSpPr>
              <p:nvPr/>
            </p:nvGrpSpPr>
            <p:grpSpPr bwMode="auto">
              <a:xfrm>
                <a:off x="1321" y="2343"/>
                <a:ext cx="143" cy="27"/>
                <a:chOff x="4708" y="2148"/>
                <a:chExt cx="143" cy="27"/>
              </a:xfrm>
            </p:grpSpPr>
            <p:sp>
              <p:nvSpPr>
                <p:cNvPr id="243" name="Oval 148"/>
                <p:cNvSpPr>
                  <a:spLocks noChangeArrowheads="1"/>
                </p:cNvSpPr>
                <p:nvPr/>
              </p:nvSpPr>
              <p:spPr bwMode="auto">
                <a:xfrm>
                  <a:off x="4708" y="2148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4" name="Oval 149"/>
                <p:cNvSpPr>
                  <a:spLocks noChangeArrowheads="1"/>
                </p:cNvSpPr>
                <p:nvPr/>
              </p:nvSpPr>
              <p:spPr bwMode="auto">
                <a:xfrm>
                  <a:off x="4762" y="2148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" name="Oval 150"/>
                <p:cNvSpPr>
                  <a:spLocks noChangeArrowheads="1"/>
                </p:cNvSpPr>
                <p:nvPr/>
              </p:nvSpPr>
              <p:spPr bwMode="auto">
                <a:xfrm>
                  <a:off x="4824" y="2148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8" name="Rectangle 151"/>
              <p:cNvSpPr>
                <a:spLocks noChangeArrowheads="1"/>
              </p:cNvSpPr>
              <p:nvPr/>
            </p:nvSpPr>
            <p:spPr bwMode="auto">
              <a:xfrm>
                <a:off x="258" y="1907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Rectangle 152"/>
              <p:cNvSpPr>
                <a:spLocks noChangeArrowheads="1"/>
              </p:cNvSpPr>
              <p:nvPr/>
            </p:nvSpPr>
            <p:spPr bwMode="auto">
              <a:xfrm>
                <a:off x="318" y="1907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" name="Rectangle 153"/>
              <p:cNvSpPr>
                <a:spLocks noChangeArrowheads="1"/>
              </p:cNvSpPr>
              <p:nvPr/>
            </p:nvSpPr>
            <p:spPr bwMode="auto">
              <a:xfrm>
                <a:off x="378" y="1907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" name="Rectangle 154"/>
              <p:cNvSpPr>
                <a:spLocks noChangeArrowheads="1"/>
              </p:cNvSpPr>
              <p:nvPr/>
            </p:nvSpPr>
            <p:spPr bwMode="auto">
              <a:xfrm>
                <a:off x="439" y="1907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Rectangle 155"/>
              <p:cNvSpPr>
                <a:spLocks noChangeArrowheads="1"/>
              </p:cNvSpPr>
              <p:nvPr/>
            </p:nvSpPr>
            <p:spPr bwMode="auto">
              <a:xfrm>
                <a:off x="500" y="1907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Rectangle 156"/>
              <p:cNvSpPr>
                <a:spLocks noChangeArrowheads="1"/>
              </p:cNvSpPr>
              <p:nvPr/>
            </p:nvSpPr>
            <p:spPr bwMode="auto">
              <a:xfrm>
                <a:off x="560" y="1907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" name="Rectangle 157"/>
              <p:cNvSpPr>
                <a:spLocks noChangeArrowheads="1"/>
              </p:cNvSpPr>
              <p:nvPr/>
            </p:nvSpPr>
            <p:spPr bwMode="auto">
              <a:xfrm>
                <a:off x="622" y="1907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" name="Rectangle 158"/>
              <p:cNvSpPr>
                <a:spLocks noChangeArrowheads="1"/>
              </p:cNvSpPr>
              <p:nvPr/>
            </p:nvSpPr>
            <p:spPr bwMode="auto">
              <a:xfrm>
                <a:off x="683" y="1907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" name="Rectangle 159"/>
              <p:cNvSpPr>
                <a:spLocks noChangeArrowheads="1"/>
              </p:cNvSpPr>
              <p:nvPr/>
            </p:nvSpPr>
            <p:spPr bwMode="auto">
              <a:xfrm>
                <a:off x="743" y="1907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" name="Rectangle 160"/>
              <p:cNvSpPr>
                <a:spLocks noChangeArrowheads="1"/>
              </p:cNvSpPr>
              <p:nvPr/>
            </p:nvSpPr>
            <p:spPr bwMode="auto">
              <a:xfrm>
                <a:off x="804" y="1907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Rectangle 161"/>
              <p:cNvSpPr>
                <a:spLocks noChangeArrowheads="1"/>
              </p:cNvSpPr>
              <p:nvPr/>
            </p:nvSpPr>
            <p:spPr bwMode="auto">
              <a:xfrm>
                <a:off x="865" y="1907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" name="Rectangle 162"/>
              <p:cNvSpPr>
                <a:spLocks noChangeArrowheads="1"/>
              </p:cNvSpPr>
              <p:nvPr/>
            </p:nvSpPr>
            <p:spPr bwMode="auto">
              <a:xfrm>
                <a:off x="925" y="1907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" name="Rectangle 163"/>
              <p:cNvSpPr>
                <a:spLocks noChangeArrowheads="1"/>
              </p:cNvSpPr>
              <p:nvPr/>
            </p:nvSpPr>
            <p:spPr bwMode="auto">
              <a:xfrm>
                <a:off x="987" y="1907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" name="Rectangle 164"/>
              <p:cNvSpPr>
                <a:spLocks noChangeArrowheads="1"/>
              </p:cNvSpPr>
              <p:nvPr/>
            </p:nvSpPr>
            <p:spPr bwMode="auto">
              <a:xfrm>
                <a:off x="1048" y="1907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" name="Rectangle 165"/>
              <p:cNvSpPr>
                <a:spLocks noChangeArrowheads="1"/>
              </p:cNvSpPr>
              <p:nvPr/>
            </p:nvSpPr>
            <p:spPr bwMode="auto">
              <a:xfrm>
                <a:off x="1108" y="1907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" name="Rectangle 166"/>
              <p:cNvSpPr>
                <a:spLocks noChangeArrowheads="1"/>
              </p:cNvSpPr>
              <p:nvPr/>
            </p:nvSpPr>
            <p:spPr bwMode="auto">
              <a:xfrm>
                <a:off x="1169" y="1907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" name="Rectangle 167"/>
              <p:cNvSpPr>
                <a:spLocks noChangeArrowheads="1"/>
              </p:cNvSpPr>
              <p:nvPr/>
            </p:nvSpPr>
            <p:spPr bwMode="auto">
              <a:xfrm>
                <a:off x="1594" y="1907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" name="Rectangle 168"/>
              <p:cNvSpPr>
                <a:spLocks noChangeArrowheads="1"/>
              </p:cNvSpPr>
              <p:nvPr/>
            </p:nvSpPr>
            <p:spPr bwMode="auto">
              <a:xfrm>
                <a:off x="1654" y="1907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" name="Rectangle 169"/>
              <p:cNvSpPr>
                <a:spLocks noChangeArrowheads="1"/>
              </p:cNvSpPr>
              <p:nvPr/>
            </p:nvSpPr>
            <p:spPr bwMode="auto">
              <a:xfrm>
                <a:off x="1715" y="1907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" name="Rectangle 170"/>
              <p:cNvSpPr>
                <a:spLocks noChangeArrowheads="1"/>
              </p:cNvSpPr>
              <p:nvPr/>
            </p:nvSpPr>
            <p:spPr bwMode="auto">
              <a:xfrm>
                <a:off x="1777" y="1907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" name="Line 171"/>
              <p:cNvSpPr>
                <a:spLocks noChangeShapeType="1"/>
              </p:cNvSpPr>
              <p:nvPr/>
            </p:nvSpPr>
            <p:spPr bwMode="auto">
              <a:xfrm>
                <a:off x="200" y="1963"/>
                <a:ext cx="163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Line 172"/>
              <p:cNvSpPr>
                <a:spLocks noChangeShapeType="1"/>
              </p:cNvSpPr>
              <p:nvPr/>
            </p:nvSpPr>
            <p:spPr bwMode="auto">
              <a:xfrm>
                <a:off x="202" y="2015"/>
                <a:ext cx="163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Line 173"/>
              <p:cNvSpPr>
                <a:spLocks noChangeShapeType="1"/>
              </p:cNvSpPr>
              <p:nvPr/>
            </p:nvSpPr>
            <p:spPr bwMode="auto">
              <a:xfrm>
                <a:off x="202" y="2068"/>
                <a:ext cx="163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Line 174"/>
              <p:cNvSpPr>
                <a:spLocks noChangeShapeType="1"/>
              </p:cNvSpPr>
              <p:nvPr/>
            </p:nvSpPr>
            <p:spPr bwMode="auto">
              <a:xfrm>
                <a:off x="200" y="2121"/>
                <a:ext cx="163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Line 175"/>
              <p:cNvSpPr>
                <a:spLocks noChangeShapeType="1"/>
              </p:cNvSpPr>
              <p:nvPr/>
            </p:nvSpPr>
            <p:spPr bwMode="auto">
              <a:xfrm>
                <a:off x="202" y="2174"/>
                <a:ext cx="163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Line 176"/>
              <p:cNvSpPr>
                <a:spLocks noChangeShapeType="1"/>
              </p:cNvSpPr>
              <p:nvPr/>
            </p:nvSpPr>
            <p:spPr bwMode="auto">
              <a:xfrm>
                <a:off x="202" y="2227"/>
                <a:ext cx="163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Line 177"/>
              <p:cNvSpPr>
                <a:spLocks noChangeShapeType="1"/>
              </p:cNvSpPr>
              <p:nvPr/>
            </p:nvSpPr>
            <p:spPr bwMode="auto">
              <a:xfrm>
                <a:off x="200" y="2280"/>
                <a:ext cx="163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Line 178"/>
              <p:cNvSpPr>
                <a:spLocks noChangeShapeType="1"/>
              </p:cNvSpPr>
              <p:nvPr/>
            </p:nvSpPr>
            <p:spPr bwMode="auto">
              <a:xfrm>
                <a:off x="202" y="2333"/>
                <a:ext cx="163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Line 179"/>
              <p:cNvSpPr>
                <a:spLocks noChangeShapeType="1"/>
              </p:cNvSpPr>
              <p:nvPr/>
            </p:nvSpPr>
            <p:spPr bwMode="auto">
              <a:xfrm>
                <a:off x="202" y="2385"/>
                <a:ext cx="163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Line 180"/>
              <p:cNvSpPr>
                <a:spLocks noChangeShapeType="1"/>
              </p:cNvSpPr>
              <p:nvPr/>
            </p:nvSpPr>
            <p:spPr bwMode="auto">
              <a:xfrm>
                <a:off x="200" y="2438"/>
                <a:ext cx="163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Line 181"/>
              <p:cNvSpPr>
                <a:spLocks noChangeShapeType="1"/>
              </p:cNvSpPr>
              <p:nvPr/>
            </p:nvSpPr>
            <p:spPr bwMode="auto">
              <a:xfrm>
                <a:off x="202" y="2491"/>
                <a:ext cx="163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Line 182"/>
              <p:cNvSpPr>
                <a:spLocks noChangeShapeType="1"/>
              </p:cNvSpPr>
              <p:nvPr/>
            </p:nvSpPr>
            <p:spPr bwMode="auto">
              <a:xfrm>
                <a:off x="202" y="2544"/>
                <a:ext cx="163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Line 183"/>
              <p:cNvSpPr>
                <a:spLocks noChangeShapeType="1"/>
              </p:cNvSpPr>
              <p:nvPr/>
            </p:nvSpPr>
            <p:spPr bwMode="auto">
              <a:xfrm>
                <a:off x="200" y="2597"/>
                <a:ext cx="163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Line 184"/>
              <p:cNvSpPr>
                <a:spLocks noChangeShapeType="1"/>
              </p:cNvSpPr>
              <p:nvPr/>
            </p:nvSpPr>
            <p:spPr bwMode="auto">
              <a:xfrm>
                <a:off x="202" y="2650"/>
                <a:ext cx="163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Line 185"/>
              <p:cNvSpPr>
                <a:spLocks noChangeShapeType="1"/>
              </p:cNvSpPr>
              <p:nvPr/>
            </p:nvSpPr>
            <p:spPr bwMode="auto">
              <a:xfrm>
                <a:off x="202" y="2703"/>
                <a:ext cx="163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" name="Text Box 636"/>
            <p:cNvSpPr txBox="1">
              <a:spLocks noChangeArrowheads="1"/>
            </p:cNvSpPr>
            <p:nvPr/>
          </p:nvSpPr>
          <p:spPr bwMode="auto">
            <a:xfrm>
              <a:off x="2847" y="2258"/>
              <a:ext cx="70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400" dirty="0">
                  <a:latin typeface="Tahoma" panose="020B0604030504040204" pitchFamily="34" charset="0"/>
                  <a:cs typeface="Tahoma" panose="020B0604030504040204" pitchFamily="34" charset="0"/>
                </a:rPr>
                <a:t>X</a:t>
              </a:r>
            </a:p>
          </p:txBody>
        </p:sp>
      </p:grpSp>
      <p:sp>
        <p:nvSpPr>
          <p:cNvPr id="246" name="Text Box 641"/>
          <p:cNvSpPr txBox="1">
            <a:spLocks noChangeArrowheads="1"/>
          </p:cNvSpPr>
          <p:nvPr/>
        </p:nvSpPr>
        <p:spPr bwMode="auto">
          <a:xfrm>
            <a:off x="6315578" y="3962560"/>
            <a:ext cx="768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0" dirty="0">
                <a:latin typeface="Tahoma" panose="020B0604030504040204" pitchFamily="34" charset="0"/>
                <a:cs typeface="Tahoma" panose="020B0604030504040204" pitchFamily="34" charset="0"/>
              </a:rPr>
              <a:t>T</a:t>
            </a:r>
          </a:p>
        </p:txBody>
      </p:sp>
      <p:sp>
        <p:nvSpPr>
          <p:cNvPr id="841" name="Text Box 641"/>
          <p:cNvSpPr txBox="1">
            <a:spLocks noChangeArrowheads="1"/>
          </p:cNvSpPr>
          <p:nvPr/>
        </p:nvSpPr>
        <p:spPr bwMode="auto">
          <a:xfrm>
            <a:off x="9986514" y="4047490"/>
            <a:ext cx="768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0" dirty="0">
                <a:latin typeface="Tahoma" panose="020B0604030504040204" pitchFamily="34" charset="0"/>
                <a:cs typeface="Tahoma" panose="020B0604030504040204" pitchFamily="34" charset="0"/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2" name="Text Box 636"/>
              <p:cNvSpPr txBox="1">
                <a:spLocks noChangeArrowheads="1"/>
              </p:cNvSpPr>
              <p:nvPr/>
            </p:nvSpPr>
            <p:spPr bwMode="auto">
              <a:xfrm>
                <a:off x="9381625" y="4174740"/>
                <a:ext cx="1114425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4400" b="0" i="1" smtClean="0">
                          <a:latin typeface="Cambria Math" panose="02040503050406030204" pitchFamily="18" charset="0"/>
                          <a:cs typeface="Tahoma" panose="020B0604030504040204" pitchFamily="34" charset="0"/>
                        </a:rPr>
                        <m:t>𝛼</m:t>
                      </m:r>
                    </m:oMath>
                  </m:oMathPara>
                </a14:m>
                <a:endParaRPr lang="en-US" altLang="en-US" sz="44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42" name="Text Box 6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81625" y="4174740"/>
                <a:ext cx="111442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3" name="Date Placeholder 8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0874-6D9D-4647-A9A8-FCB868F0F377}" type="datetime1">
              <a:rPr lang="en-US" smtClean="0"/>
              <a:t>11/15/2016</a:t>
            </a:fld>
            <a:endParaRPr lang="en-US"/>
          </a:p>
        </p:txBody>
      </p:sp>
      <p:sp>
        <p:nvSpPr>
          <p:cNvPr id="844" name="Slide Number Placeholder 8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0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3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4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7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80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9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1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3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400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/>
      <p:bldP spid="841" grpId="0"/>
      <p:bldP spid="8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K-SVD algorithm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454" y="1027906"/>
            <a:ext cx="5457282" cy="5730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666" y="2889348"/>
            <a:ext cx="56460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Here is three-dimensional data set,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spanned by over-complete dictionary of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four vectors.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665" y="4361262"/>
            <a:ext cx="5727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we want is to update each of these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vector to better represent the data.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D0C0-37EC-4A35-8E5A-819A174DB36F}" type="datetime1">
              <a:rPr lang="en-US" smtClean="0"/>
              <a:t>11/15/2016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7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to Sparse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Coding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Applications of Sparse Representation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Sparse Coding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Matching Pursuit Algorithm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Dictionary Learning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K-SVD algorithm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 for parallelization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7C3C-7BBF-496A-B834-936C414DA070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4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K-SVD algorithm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5984" y="2540250"/>
            <a:ext cx="56108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we do sparse coding using only three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vectors, from the dictionary, we cannot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perfectly represent the data.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431" y="578995"/>
            <a:ext cx="5600700" cy="61889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1493" y="1863473"/>
            <a:ext cx="4461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Remove one of these vector 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33A6-7E68-43C6-B206-4DC485834AF6}" type="datetime1">
              <a:rPr lang="en-US" smtClean="0"/>
              <a:t>11/15/2016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8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K-SVD algorithm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617" y="1508112"/>
            <a:ext cx="4509183" cy="4422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995" y="2902245"/>
            <a:ext cx="6502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Find approximation error on each data point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ACE5-A524-420E-A6E6-D78A94F7E8CC}" type="datetime1">
              <a:rPr lang="en-US" smtClean="0"/>
              <a:t>11/15/2016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K-SVD algorithm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8995" y="2902245"/>
            <a:ext cx="6502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Find approximation error on each data point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687" y="659756"/>
            <a:ext cx="3831326" cy="575888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FB08-9181-4183-92CA-0FDA20FA4C0A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K-SVD algorithm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8995" y="2902245"/>
            <a:ext cx="4239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Apply SVD on error matrix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920" y="704456"/>
            <a:ext cx="4318926" cy="57697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551" y="3589311"/>
            <a:ext cx="62424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SVD provides us a set of orthogonal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asis vector sorted in order of decreasing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bility to represent the variance error matrix.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839F-846E-4F8F-9AE3-177C47690A81}" type="datetime1">
              <a:rPr lang="en-US" smtClean="0"/>
              <a:t>11/15/2016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6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K-SVD algorithm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994" y="243068"/>
            <a:ext cx="6302486" cy="66149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7339" y="2719537"/>
            <a:ext cx="53190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Replace the chosen vector with the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first eigenvector of error matrix.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7338" y="4399795"/>
            <a:ext cx="4665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Do the same for other vectors.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20227-0410-4236-999C-00FB1F1EA448}" type="datetime1">
              <a:rPr lang="en-US" smtClean="0"/>
              <a:t>11/15/2016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K-SVD algorithm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7339" y="2719537"/>
            <a:ext cx="5828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But, there is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all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but a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data points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using the chosen vector.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617" y="1508112"/>
            <a:ext cx="4509183" cy="44225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7160" y="3719405"/>
            <a:ext cx="68227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Then, it is not necessary to calculate error for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 data points, but instead a few of them that are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using the chosen vector.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ABF5-FDEF-40FC-B9F6-1CE6EE385D69}" type="datetime1">
              <a:rPr lang="en-US" smtClean="0"/>
              <a:t>11/15/2016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2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K-SVD algorithm</a:t>
            </a:r>
            <a:endParaRPr lang="en-US" dirty="0"/>
          </a:p>
        </p:txBody>
      </p:sp>
      <p:grpSp>
        <p:nvGrpSpPr>
          <p:cNvPr id="6" name="Group 343"/>
          <p:cNvGrpSpPr>
            <a:grpSpLocks/>
          </p:cNvGrpSpPr>
          <p:nvPr/>
        </p:nvGrpSpPr>
        <p:grpSpPr bwMode="auto">
          <a:xfrm>
            <a:off x="3320427" y="3182938"/>
            <a:ext cx="1347787" cy="2595563"/>
            <a:chOff x="123" y="1838"/>
            <a:chExt cx="849" cy="1635"/>
          </a:xfrm>
        </p:grpSpPr>
        <p:sp>
          <p:nvSpPr>
            <p:cNvPr id="7" name="Rectangle 150"/>
            <p:cNvSpPr>
              <a:spLocks noChangeArrowheads="1"/>
            </p:cNvSpPr>
            <p:nvPr/>
          </p:nvSpPr>
          <p:spPr bwMode="auto">
            <a:xfrm rot="5400000">
              <a:off x="520" y="1441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51"/>
            <p:cNvSpPr>
              <a:spLocks noChangeArrowheads="1"/>
            </p:cNvSpPr>
            <p:nvPr/>
          </p:nvSpPr>
          <p:spPr bwMode="auto">
            <a:xfrm rot="5400000">
              <a:off x="520" y="1502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52"/>
            <p:cNvSpPr>
              <a:spLocks noChangeArrowheads="1"/>
            </p:cNvSpPr>
            <p:nvPr/>
          </p:nvSpPr>
          <p:spPr bwMode="auto">
            <a:xfrm rot="5400000">
              <a:off x="520" y="1562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53"/>
            <p:cNvSpPr>
              <a:spLocks noChangeArrowheads="1"/>
            </p:cNvSpPr>
            <p:nvPr/>
          </p:nvSpPr>
          <p:spPr bwMode="auto">
            <a:xfrm rot="5400000">
              <a:off x="520" y="1622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54"/>
            <p:cNvSpPr>
              <a:spLocks noChangeArrowheads="1"/>
            </p:cNvSpPr>
            <p:nvPr/>
          </p:nvSpPr>
          <p:spPr bwMode="auto">
            <a:xfrm rot="5400000">
              <a:off x="520" y="1683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55"/>
            <p:cNvSpPr>
              <a:spLocks noChangeArrowheads="1"/>
            </p:cNvSpPr>
            <p:nvPr/>
          </p:nvSpPr>
          <p:spPr bwMode="auto">
            <a:xfrm rot="5400000">
              <a:off x="520" y="1744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56"/>
            <p:cNvSpPr>
              <a:spLocks noChangeArrowheads="1"/>
            </p:cNvSpPr>
            <p:nvPr/>
          </p:nvSpPr>
          <p:spPr bwMode="auto">
            <a:xfrm rot="5400000">
              <a:off x="520" y="1804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57"/>
            <p:cNvSpPr>
              <a:spLocks noChangeArrowheads="1"/>
            </p:cNvSpPr>
            <p:nvPr/>
          </p:nvSpPr>
          <p:spPr bwMode="auto">
            <a:xfrm rot="5400000">
              <a:off x="520" y="1866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58"/>
            <p:cNvSpPr>
              <a:spLocks noChangeArrowheads="1"/>
            </p:cNvSpPr>
            <p:nvPr/>
          </p:nvSpPr>
          <p:spPr bwMode="auto">
            <a:xfrm rot="5400000">
              <a:off x="520" y="1927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59"/>
            <p:cNvSpPr>
              <a:spLocks noChangeArrowheads="1"/>
            </p:cNvSpPr>
            <p:nvPr/>
          </p:nvSpPr>
          <p:spPr bwMode="auto">
            <a:xfrm rot="5400000">
              <a:off x="520" y="1987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60"/>
            <p:cNvSpPr>
              <a:spLocks noChangeArrowheads="1"/>
            </p:cNvSpPr>
            <p:nvPr/>
          </p:nvSpPr>
          <p:spPr bwMode="auto">
            <a:xfrm rot="5400000">
              <a:off x="520" y="2048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61"/>
            <p:cNvSpPr>
              <a:spLocks noChangeArrowheads="1"/>
            </p:cNvSpPr>
            <p:nvPr/>
          </p:nvSpPr>
          <p:spPr bwMode="auto">
            <a:xfrm rot="5400000">
              <a:off x="520" y="2109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62"/>
            <p:cNvSpPr>
              <a:spLocks noChangeArrowheads="1"/>
            </p:cNvSpPr>
            <p:nvPr/>
          </p:nvSpPr>
          <p:spPr bwMode="auto">
            <a:xfrm rot="5400000">
              <a:off x="520" y="2169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163"/>
            <p:cNvSpPr>
              <a:spLocks noChangeArrowheads="1"/>
            </p:cNvSpPr>
            <p:nvPr/>
          </p:nvSpPr>
          <p:spPr bwMode="auto">
            <a:xfrm rot="5400000">
              <a:off x="520" y="2231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164"/>
            <p:cNvSpPr>
              <a:spLocks noChangeArrowheads="1"/>
            </p:cNvSpPr>
            <p:nvPr/>
          </p:nvSpPr>
          <p:spPr bwMode="auto">
            <a:xfrm rot="5400000">
              <a:off x="520" y="2292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165"/>
            <p:cNvSpPr>
              <a:spLocks noChangeArrowheads="1"/>
            </p:cNvSpPr>
            <p:nvPr/>
          </p:nvSpPr>
          <p:spPr bwMode="auto">
            <a:xfrm rot="5400000">
              <a:off x="520" y="2352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166"/>
            <p:cNvSpPr>
              <a:spLocks noChangeArrowheads="1"/>
            </p:cNvSpPr>
            <p:nvPr/>
          </p:nvSpPr>
          <p:spPr bwMode="auto">
            <a:xfrm rot="5400000">
              <a:off x="520" y="2413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167"/>
            <p:cNvSpPr>
              <a:spLocks noChangeArrowheads="1"/>
            </p:cNvSpPr>
            <p:nvPr/>
          </p:nvSpPr>
          <p:spPr bwMode="auto">
            <a:xfrm rot="5400000">
              <a:off x="520" y="2838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168"/>
            <p:cNvSpPr>
              <a:spLocks noChangeArrowheads="1"/>
            </p:cNvSpPr>
            <p:nvPr/>
          </p:nvSpPr>
          <p:spPr bwMode="auto">
            <a:xfrm rot="5400000">
              <a:off x="520" y="2898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169"/>
            <p:cNvSpPr>
              <a:spLocks noChangeArrowheads="1"/>
            </p:cNvSpPr>
            <p:nvPr/>
          </p:nvSpPr>
          <p:spPr bwMode="auto">
            <a:xfrm rot="5400000">
              <a:off x="520" y="2959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170"/>
            <p:cNvSpPr>
              <a:spLocks noChangeArrowheads="1"/>
            </p:cNvSpPr>
            <p:nvPr/>
          </p:nvSpPr>
          <p:spPr bwMode="auto">
            <a:xfrm rot="5400000">
              <a:off x="520" y="3021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" name="Group 182"/>
            <p:cNvGrpSpPr>
              <a:grpSpLocks/>
            </p:cNvGrpSpPr>
            <p:nvPr/>
          </p:nvGrpSpPr>
          <p:grpSpPr bwMode="auto">
            <a:xfrm rot="5400000">
              <a:off x="451" y="3020"/>
              <a:ext cx="143" cy="27"/>
              <a:chOff x="4708" y="2148"/>
              <a:chExt cx="143" cy="27"/>
            </a:xfrm>
          </p:grpSpPr>
          <p:sp>
            <p:nvSpPr>
              <p:cNvPr id="31" name="Oval 183"/>
              <p:cNvSpPr>
                <a:spLocks noChangeArrowheads="1"/>
              </p:cNvSpPr>
              <p:nvPr/>
            </p:nvSpPr>
            <p:spPr bwMode="auto">
              <a:xfrm>
                <a:off x="4708" y="2148"/>
                <a:ext cx="27" cy="2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184"/>
              <p:cNvSpPr>
                <a:spLocks noChangeArrowheads="1"/>
              </p:cNvSpPr>
              <p:nvPr/>
            </p:nvSpPr>
            <p:spPr bwMode="auto">
              <a:xfrm>
                <a:off x="4762" y="2148"/>
                <a:ext cx="27" cy="2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Oval 185"/>
              <p:cNvSpPr>
                <a:spLocks noChangeArrowheads="1"/>
              </p:cNvSpPr>
              <p:nvPr/>
            </p:nvSpPr>
            <p:spPr bwMode="auto">
              <a:xfrm>
                <a:off x="4824" y="2148"/>
                <a:ext cx="27" cy="2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" name="Rectangle 77"/>
          <p:cNvSpPr>
            <a:spLocks noChangeArrowheads="1"/>
          </p:cNvSpPr>
          <p:nvPr/>
        </p:nvSpPr>
        <p:spPr bwMode="auto">
          <a:xfrm>
            <a:off x="6441452" y="1690688"/>
            <a:ext cx="87312" cy="13477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78"/>
          <p:cNvSpPr>
            <a:spLocks noChangeArrowheads="1"/>
          </p:cNvSpPr>
          <p:nvPr/>
        </p:nvSpPr>
        <p:spPr bwMode="auto">
          <a:xfrm>
            <a:off x="6536702" y="1690688"/>
            <a:ext cx="88900" cy="13477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79"/>
          <p:cNvSpPr>
            <a:spLocks noChangeArrowheads="1"/>
          </p:cNvSpPr>
          <p:nvPr/>
        </p:nvSpPr>
        <p:spPr bwMode="auto">
          <a:xfrm>
            <a:off x="6633539" y="1690688"/>
            <a:ext cx="88900" cy="13477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80"/>
          <p:cNvSpPr>
            <a:spLocks noChangeArrowheads="1"/>
          </p:cNvSpPr>
          <p:nvPr/>
        </p:nvSpPr>
        <p:spPr bwMode="auto">
          <a:xfrm>
            <a:off x="6730377" y="1690688"/>
            <a:ext cx="87312" cy="13477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1"/>
          <p:cNvSpPr>
            <a:spLocks noChangeArrowheads="1"/>
          </p:cNvSpPr>
          <p:nvPr/>
        </p:nvSpPr>
        <p:spPr bwMode="auto">
          <a:xfrm>
            <a:off x="6825627" y="1690688"/>
            <a:ext cx="88900" cy="13477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82"/>
          <p:cNvSpPr>
            <a:spLocks noChangeArrowheads="1"/>
          </p:cNvSpPr>
          <p:nvPr/>
        </p:nvSpPr>
        <p:spPr bwMode="auto">
          <a:xfrm>
            <a:off x="6924052" y="1690688"/>
            <a:ext cx="88900" cy="13477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3"/>
          <p:cNvSpPr>
            <a:spLocks noChangeArrowheads="1"/>
          </p:cNvSpPr>
          <p:nvPr/>
        </p:nvSpPr>
        <p:spPr bwMode="auto">
          <a:xfrm>
            <a:off x="7020889" y="1690688"/>
            <a:ext cx="87313" cy="13477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84"/>
          <p:cNvSpPr>
            <a:spLocks noChangeArrowheads="1"/>
          </p:cNvSpPr>
          <p:nvPr/>
        </p:nvSpPr>
        <p:spPr bwMode="auto">
          <a:xfrm>
            <a:off x="7116139" y="1690688"/>
            <a:ext cx="88900" cy="13477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5"/>
          <p:cNvSpPr>
            <a:spLocks noChangeArrowheads="1"/>
          </p:cNvSpPr>
          <p:nvPr/>
        </p:nvSpPr>
        <p:spPr bwMode="auto">
          <a:xfrm>
            <a:off x="4803152" y="1690688"/>
            <a:ext cx="88900" cy="13477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86"/>
          <p:cNvSpPr>
            <a:spLocks noChangeArrowheads="1"/>
          </p:cNvSpPr>
          <p:nvPr/>
        </p:nvSpPr>
        <p:spPr bwMode="auto">
          <a:xfrm>
            <a:off x="4899989" y="1690688"/>
            <a:ext cx="87313" cy="13477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87"/>
          <p:cNvSpPr>
            <a:spLocks noChangeArrowheads="1"/>
          </p:cNvSpPr>
          <p:nvPr/>
        </p:nvSpPr>
        <p:spPr bwMode="auto">
          <a:xfrm>
            <a:off x="4995239" y="1690688"/>
            <a:ext cx="87313" cy="13477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88"/>
          <p:cNvSpPr>
            <a:spLocks noChangeArrowheads="1"/>
          </p:cNvSpPr>
          <p:nvPr/>
        </p:nvSpPr>
        <p:spPr bwMode="auto">
          <a:xfrm>
            <a:off x="5090489" y="1690688"/>
            <a:ext cx="88900" cy="13477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89"/>
          <p:cNvSpPr>
            <a:spLocks noChangeArrowheads="1"/>
          </p:cNvSpPr>
          <p:nvPr/>
        </p:nvSpPr>
        <p:spPr bwMode="auto">
          <a:xfrm>
            <a:off x="5187327" y="1690688"/>
            <a:ext cx="88900" cy="13477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90"/>
          <p:cNvSpPr>
            <a:spLocks noChangeArrowheads="1"/>
          </p:cNvSpPr>
          <p:nvPr/>
        </p:nvSpPr>
        <p:spPr bwMode="auto">
          <a:xfrm>
            <a:off x="5284164" y="1690688"/>
            <a:ext cx="87313" cy="13477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91"/>
          <p:cNvSpPr>
            <a:spLocks noChangeArrowheads="1"/>
          </p:cNvSpPr>
          <p:nvPr/>
        </p:nvSpPr>
        <p:spPr bwMode="auto">
          <a:xfrm>
            <a:off x="5379414" y="1690688"/>
            <a:ext cx="88900" cy="13477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92"/>
          <p:cNvSpPr>
            <a:spLocks noChangeArrowheads="1"/>
          </p:cNvSpPr>
          <p:nvPr/>
        </p:nvSpPr>
        <p:spPr bwMode="auto">
          <a:xfrm>
            <a:off x="5477839" y="1690688"/>
            <a:ext cx="88900" cy="13477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93"/>
          <p:cNvSpPr>
            <a:spLocks noChangeArrowheads="1"/>
          </p:cNvSpPr>
          <p:nvPr/>
        </p:nvSpPr>
        <p:spPr bwMode="auto">
          <a:xfrm>
            <a:off x="5574677" y="1690688"/>
            <a:ext cx="87312" cy="13477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94"/>
          <p:cNvSpPr>
            <a:spLocks noChangeArrowheads="1"/>
          </p:cNvSpPr>
          <p:nvPr/>
        </p:nvSpPr>
        <p:spPr bwMode="auto">
          <a:xfrm>
            <a:off x="5669927" y="1690688"/>
            <a:ext cx="88900" cy="13477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95"/>
          <p:cNvSpPr>
            <a:spLocks noChangeArrowheads="1"/>
          </p:cNvSpPr>
          <p:nvPr/>
        </p:nvSpPr>
        <p:spPr bwMode="auto">
          <a:xfrm>
            <a:off x="5766764" y="1690688"/>
            <a:ext cx="88900" cy="13477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96"/>
          <p:cNvSpPr>
            <a:spLocks noChangeArrowheads="1"/>
          </p:cNvSpPr>
          <p:nvPr/>
        </p:nvSpPr>
        <p:spPr bwMode="auto">
          <a:xfrm>
            <a:off x="5863602" y="1690688"/>
            <a:ext cx="87312" cy="13477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97"/>
          <p:cNvSpPr>
            <a:spLocks noChangeArrowheads="1"/>
          </p:cNvSpPr>
          <p:nvPr/>
        </p:nvSpPr>
        <p:spPr bwMode="auto">
          <a:xfrm>
            <a:off x="5958852" y="1690688"/>
            <a:ext cx="88900" cy="13477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98"/>
          <p:cNvSpPr>
            <a:spLocks noChangeArrowheads="1"/>
          </p:cNvSpPr>
          <p:nvPr/>
        </p:nvSpPr>
        <p:spPr bwMode="auto">
          <a:xfrm>
            <a:off x="6057277" y="1690688"/>
            <a:ext cx="88900" cy="13477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99"/>
          <p:cNvSpPr>
            <a:spLocks noChangeArrowheads="1"/>
          </p:cNvSpPr>
          <p:nvPr/>
        </p:nvSpPr>
        <p:spPr bwMode="auto">
          <a:xfrm>
            <a:off x="6154114" y="1690688"/>
            <a:ext cx="87313" cy="13477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100"/>
          <p:cNvSpPr>
            <a:spLocks noChangeArrowheads="1"/>
          </p:cNvSpPr>
          <p:nvPr/>
        </p:nvSpPr>
        <p:spPr bwMode="auto">
          <a:xfrm>
            <a:off x="6249364" y="1690688"/>
            <a:ext cx="88900" cy="13477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101"/>
          <p:cNvSpPr>
            <a:spLocks noChangeArrowheads="1"/>
          </p:cNvSpPr>
          <p:nvPr/>
        </p:nvSpPr>
        <p:spPr bwMode="auto">
          <a:xfrm>
            <a:off x="6346202" y="1690688"/>
            <a:ext cx="87312" cy="13477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" name="Group 102"/>
          <p:cNvGrpSpPr>
            <a:grpSpLocks/>
          </p:cNvGrpSpPr>
          <p:nvPr/>
        </p:nvGrpSpPr>
        <p:grpSpPr bwMode="auto">
          <a:xfrm>
            <a:off x="4807914" y="1779588"/>
            <a:ext cx="2500313" cy="1174750"/>
            <a:chOff x="3251" y="1098"/>
            <a:chExt cx="1496" cy="740"/>
          </a:xfrm>
        </p:grpSpPr>
        <p:sp>
          <p:nvSpPr>
            <p:cNvPr id="60" name="Line 103"/>
            <p:cNvSpPr>
              <a:spLocks noChangeShapeType="1"/>
            </p:cNvSpPr>
            <p:nvPr/>
          </p:nvSpPr>
          <p:spPr bwMode="auto">
            <a:xfrm>
              <a:off x="3251" y="1098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04"/>
            <p:cNvSpPr>
              <a:spLocks noChangeShapeType="1"/>
            </p:cNvSpPr>
            <p:nvPr/>
          </p:nvSpPr>
          <p:spPr bwMode="auto">
            <a:xfrm>
              <a:off x="3253" y="1150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05"/>
            <p:cNvSpPr>
              <a:spLocks noChangeShapeType="1"/>
            </p:cNvSpPr>
            <p:nvPr/>
          </p:nvSpPr>
          <p:spPr bwMode="auto">
            <a:xfrm>
              <a:off x="3253" y="1203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106"/>
            <p:cNvSpPr>
              <a:spLocks noChangeShapeType="1"/>
            </p:cNvSpPr>
            <p:nvPr/>
          </p:nvSpPr>
          <p:spPr bwMode="auto">
            <a:xfrm>
              <a:off x="3251" y="1256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107"/>
            <p:cNvSpPr>
              <a:spLocks noChangeShapeType="1"/>
            </p:cNvSpPr>
            <p:nvPr/>
          </p:nvSpPr>
          <p:spPr bwMode="auto">
            <a:xfrm>
              <a:off x="3253" y="1309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108"/>
            <p:cNvSpPr>
              <a:spLocks noChangeShapeType="1"/>
            </p:cNvSpPr>
            <p:nvPr/>
          </p:nvSpPr>
          <p:spPr bwMode="auto">
            <a:xfrm>
              <a:off x="3253" y="1362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109"/>
            <p:cNvSpPr>
              <a:spLocks noChangeShapeType="1"/>
            </p:cNvSpPr>
            <p:nvPr/>
          </p:nvSpPr>
          <p:spPr bwMode="auto">
            <a:xfrm>
              <a:off x="3251" y="1415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110"/>
            <p:cNvSpPr>
              <a:spLocks noChangeShapeType="1"/>
            </p:cNvSpPr>
            <p:nvPr/>
          </p:nvSpPr>
          <p:spPr bwMode="auto">
            <a:xfrm>
              <a:off x="3253" y="1468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111"/>
            <p:cNvSpPr>
              <a:spLocks noChangeShapeType="1"/>
            </p:cNvSpPr>
            <p:nvPr/>
          </p:nvSpPr>
          <p:spPr bwMode="auto">
            <a:xfrm>
              <a:off x="3253" y="1520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112"/>
            <p:cNvSpPr>
              <a:spLocks noChangeShapeType="1"/>
            </p:cNvSpPr>
            <p:nvPr/>
          </p:nvSpPr>
          <p:spPr bwMode="auto">
            <a:xfrm>
              <a:off x="3251" y="1573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113"/>
            <p:cNvSpPr>
              <a:spLocks noChangeShapeType="1"/>
            </p:cNvSpPr>
            <p:nvPr/>
          </p:nvSpPr>
          <p:spPr bwMode="auto">
            <a:xfrm>
              <a:off x="3253" y="1626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114"/>
            <p:cNvSpPr>
              <a:spLocks noChangeShapeType="1"/>
            </p:cNvSpPr>
            <p:nvPr/>
          </p:nvSpPr>
          <p:spPr bwMode="auto">
            <a:xfrm>
              <a:off x="3253" y="1679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115"/>
            <p:cNvSpPr>
              <a:spLocks noChangeShapeType="1"/>
            </p:cNvSpPr>
            <p:nvPr/>
          </p:nvSpPr>
          <p:spPr bwMode="auto">
            <a:xfrm>
              <a:off x="3251" y="1732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116"/>
            <p:cNvSpPr>
              <a:spLocks noChangeShapeType="1"/>
            </p:cNvSpPr>
            <p:nvPr/>
          </p:nvSpPr>
          <p:spPr bwMode="auto">
            <a:xfrm>
              <a:off x="3253" y="1785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17"/>
            <p:cNvSpPr>
              <a:spLocks noChangeShapeType="1"/>
            </p:cNvSpPr>
            <p:nvPr/>
          </p:nvSpPr>
          <p:spPr bwMode="auto">
            <a:xfrm>
              <a:off x="3253" y="1838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" name="Text Box 118"/>
          <p:cNvSpPr txBox="1">
            <a:spLocks noChangeArrowheads="1"/>
          </p:cNvSpPr>
          <p:nvPr/>
        </p:nvSpPr>
        <p:spPr bwMode="auto">
          <a:xfrm>
            <a:off x="5595314" y="1825626"/>
            <a:ext cx="703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54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76" name="Line 149"/>
          <p:cNvSpPr>
            <a:spLocks noChangeShapeType="1"/>
          </p:cNvSpPr>
          <p:nvPr/>
        </p:nvSpPr>
        <p:spPr bwMode="auto">
          <a:xfrm rot="5400000">
            <a:off x="3404564" y="4457701"/>
            <a:ext cx="25939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171"/>
          <p:cNvSpPr>
            <a:spLocks noChangeShapeType="1"/>
          </p:cNvSpPr>
          <p:nvPr/>
        </p:nvSpPr>
        <p:spPr bwMode="auto">
          <a:xfrm>
            <a:off x="4734889" y="1552576"/>
            <a:ext cx="0" cy="441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172"/>
          <p:cNvSpPr>
            <a:spLocks noChangeShapeType="1"/>
          </p:cNvSpPr>
          <p:nvPr/>
        </p:nvSpPr>
        <p:spPr bwMode="auto">
          <a:xfrm>
            <a:off x="3247402" y="3094038"/>
            <a:ext cx="4283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9" name="Group 317"/>
          <p:cNvGrpSpPr>
            <a:grpSpLocks/>
          </p:cNvGrpSpPr>
          <p:nvPr/>
        </p:nvGrpSpPr>
        <p:grpSpPr bwMode="auto">
          <a:xfrm>
            <a:off x="4814264" y="3463926"/>
            <a:ext cx="2403475" cy="90487"/>
            <a:chOff x="1064" y="2015"/>
            <a:chExt cx="1514" cy="57"/>
          </a:xfrm>
        </p:grpSpPr>
        <p:sp>
          <p:nvSpPr>
            <p:cNvPr id="80" name="Rectangle 222"/>
            <p:cNvSpPr>
              <a:spLocks noChangeArrowheads="1"/>
            </p:cNvSpPr>
            <p:nvPr/>
          </p:nvSpPr>
          <p:spPr bwMode="auto">
            <a:xfrm rot="5400000">
              <a:off x="1793" y="1287"/>
              <a:ext cx="56" cy="1514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223"/>
            <p:cNvSpPr>
              <a:spLocks noChangeArrowheads="1"/>
            </p:cNvSpPr>
            <p:nvPr/>
          </p:nvSpPr>
          <p:spPr bwMode="auto">
            <a:xfrm rot="5400000">
              <a:off x="2034" y="2012"/>
              <a:ext cx="56" cy="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Rectangle 224"/>
            <p:cNvSpPr>
              <a:spLocks noChangeArrowheads="1"/>
            </p:cNvSpPr>
            <p:nvPr/>
          </p:nvSpPr>
          <p:spPr bwMode="auto">
            <a:xfrm rot="5400000">
              <a:off x="1913" y="2012"/>
              <a:ext cx="56" cy="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3" name="Group 318"/>
          <p:cNvGrpSpPr>
            <a:grpSpLocks/>
          </p:cNvGrpSpPr>
          <p:nvPr/>
        </p:nvGrpSpPr>
        <p:grpSpPr bwMode="auto">
          <a:xfrm>
            <a:off x="4814264" y="3948113"/>
            <a:ext cx="2403475" cy="92075"/>
            <a:chOff x="1064" y="2320"/>
            <a:chExt cx="1514" cy="58"/>
          </a:xfrm>
        </p:grpSpPr>
        <p:sp>
          <p:nvSpPr>
            <p:cNvPr id="84" name="Rectangle 237"/>
            <p:cNvSpPr>
              <a:spLocks noChangeArrowheads="1"/>
            </p:cNvSpPr>
            <p:nvPr/>
          </p:nvSpPr>
          <p:spPr bwMode="auto">
            <a:xfrm rot="5400000">
              <a:off x="1793" y="1591"/>
              <a:ext cx="55" cy="1514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238"/>
            <p:cNvSpPr>
              <a:spLocks noChangeArrowheads="1"/>
            </p:cNvSpPr>
            <p:nvPr/>
          </p:nvSpPr>
          <p:spPr bwMode="auto">
            <a:xfrm rot="5400000">
              <a:off x="2035" y="2319"/>
              <a:ext cx="56" cy="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239"/>
            <p:cNvSpPr>
              <a:spLocks noChangeArrowheads="1"/>
            </p:cNvSpPr>
            <p:nvPr/>
          </p:nvSpPr>
          <p:spPr bwMode="auto">
            <a:xfrm rot="5400000">
              <a:off x="2456" y="2317"/>
              <a:ext cx="56" cy="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7" name="Group 319"/>
          <p:cNvGrpSpPr>
            <a:grpSpLocks/>
          </p:cNvGrpSpPr>
          <p:nvPr/>
        </p:nvGrpSpPr>
        <p:grpSpPr bwMode="auto">
          <a:xfrm>
            <a:off x="4814264" y="4522788"/>
            <a:ext cx="2403475" cy="92075"/>
            <a:chOff x="1064" y="2682"/>
            <a:chExt cx="1514" cy="58"/>
          </a:xfrm>
        </p:grpSpPr>
        <p:sp>
          <p:nvSpPr>
            <p:cNvPr id="88" name="Rectangle 255"/>
            <p:cNvSpPr>
              <a:spLocks noChangeArrowheads="1"/>
            </p:cNvSpPr>
            <p:nvPr/>
          </p:nvSpPr>
          <p:spPr bwMode="auto">
            <a:xfrm rot="5400000">
              <a:off x="1793" y="1956"/>
              <a:ext cx="55" cy="1514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256"/>
            <p:cNvSpPr>
              <a:spLocks noChangeArrowheads="1"/>
            </p:cNvSpPr>
            <p:nvPr/>
          </p:nvSpPr>
          <p:spPr bwMode="auto">
            <a:xfrm rot="5400000">
              <a:off x="2155" y="2679"/>
              <a:ext cx="56" cy="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257"/>
            <p:cNvSpPr>
              <a:spLocks noChangeArrowheads="1"/>
            </p:cNvSpPr>
            <p:nvPr/>
          </p:nvSpPr>
          <p:spPr bwMode="auto">
            <a:xfrm rot="5400000">
              <a:off x="2033" y="2679"/>
              <a:ext cx="56" cy="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1" name="Group 341"/>
          <p:cNvGrpSpPr>
            <a:grpSpLocks/>
          </p:cNvGrpSpPr>
          <p:nvPr/>
        </p:nvGrpSpPr>
        <p:grpSpPr bwMode="auto">
          <a:xfrm>
            <a:off x="4804739" y="3178176"/>
            <a:ext cx="2413000" cy="2497137"/>
            <a:chOff x="1058" y="1835"/>
            <a:chExt cx="1520" cy="1573"/>
          </a:xfrm>
        </p:grpSpPr>
        <p:sp>
          <p:nvSpPr>
            <p:cNvPr id="92" name="Rectangle 209"/>
            <p:cNvSpPr>
              <a:spLocks noChangeArrowheads="1"/>
            </p:cNvSpPr>
            <p:nvPr/>
          </p:nvSpPr>
          <p:spPr bwMode="auto">
            <a:xfrm rot="5400000">
              <a:off x="1793" y="1106"/>
              <a:ext cx="56" cy="1514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210"/>
            <p:cNvSpPr>
              <a:spLocks noChangeArrowheads="1"/>
            </p:cNvSpPr>
            <p:nvPr/>
          </p:nvSpPr>
          <p:spPr bwMode="auto">
            <a:xfrm rot="5400000">
              <a:off x="2398" y="1834"/>
              <a:ext cx="56" cy="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211"/>
            <p:cNvSpPr>
              <a:spLocks noChangeArrowheads="1"/>
            </p:cNvSpPr>
            <p:nvPr/>
          </p:nvSpPr>
          <p:spPr bwMode="auto">
            <a:xfrm rot="5400000">
              <a:off x="1972" y="1833"/>
              <a:ext cx="56" cy="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5" name="Group 212"/>
            <p:cNvGrpSpPr>
              <a:grpSpLocks/>
            </p:cNvGrpSpPr>
            <p:nvPr/>
          </p:nvGrpSpPr>
          <p:grpSpPr bwMode="auto">
            <a:xfrm rot="5400000">
              <a:off x="1994" y="3015"/>
              <a:ext cx="142" cy="31"/>
              <a:chOff x="4708" y="2148"/>
              <a:chExt cx="143" cy="27"/>
            </a:xfrm>
          </p:grpSpPr>
          <p:sp>
            <p:nvSpPr>
              <p:cNvPr id="144" name="Oval 213"/>
              <p:cNvSpPr>
                <a:spLocks noChangeArrowheads="1"/>
              </p:cNvSpPr>
              <p:nvPr/>
            </p:nvSpPr>
            <p:spPr bwMode="auto">
              <a:xfrm>
                <a:off x="4708" y="2148"/>
                <a:ext cx="27" cy="2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Oval 214"/>
              <p:cNvSpPr>
                <a:spLocks noChangeArrowheads="1"/>
              </p:cNvSpPr>
              <p:nvPr/>
            </p:nvSpPr>
            <p:spPr bwMode="auto">
              <a:xfrm>
                <a:off x="4762" y="2148"/>
                <a:ext cx="27" cy="2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Oval 215"/>
              <p:cNvSpPr>
                <a:spLocks noChangeArrowheads="1"/>
              </p:cNvSpPr>
              <p:nvPr/>
            </p:nvSpPr>
            <p:spPr bwMode="auto">
              <a:xfrm>
                <a:off x="4824" y="2148"/>
                <a:ext cx="27" cy="2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6" name="Rectangle 216"/>
            <p:cNvSpPr>
              <a:spLocks noChangeArrowheads="1"/>
            </p:cNvSpPr>
            <p:nvPr/>
          </p:nvSpPr>
          <p:spPr bwMode="auto">
            <a:xfrm rot="5400000">
              <a:off x="1793" y="1167"/>
              <a:ext cx="55" cy="1514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Rectangle 217"/>
            <p:cNvSpPr>
              <a:spLocks noChangeArrowheads="1"/>
            </p:cNvSpPr>
            <p:nvPr/>
          </p:nvSpPr>
          <p:spPr bwMode="auto">
            <a:xfrm rot="5400000">
              <a:off x="2213" y="1895"/>
              <a:ext cx="56" cy="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218"/>
            <p:cNvSpPr>
              <a:spLocks noChangeArrowheads="1"/>
            </p:cNvSpPr>
            <p:nvPr/>
          </p:nvSpPr>
          <p:spPr bwMode="auto">
            <a:xfrm rot="5400000">
              <a:off x="2093" y="1894"/>
              <a:ext cx="56" cy="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Rectangle 219"/>
            <p:cNvSpPr>
              <a:spLocks noChangeArrowheads="1"/>
            </p:cNvSpPr>
            <p:nvPr/>
          </p:nvSpPr>
          <p:spPr bwMode="auto">
            <a:xfrm rot="5400000">
              <a:off x="1793" y="1227"/>
              <a:ext cx="55" cy="1514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Rectangle 220"/>
            <p:cNvSpPr>
              <a:spLocks noChangeArrowheads="1"/>
            </p:cNvSpPr>
            <p:nvPr/>
          </p:nvSpPr>
          <p:spPr bwMode="auto">
            <a:xfrm rot="5400000">
              <a:off x="1609" y="1953"/>
              <a:ext cx="56" cy="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Rectangle 221"/>
            <p:cNvSpPr>
              <a:spLocks noChangeArrowheads="1"/>
            </p:cNvSpPr>
            <p:nvPr/>
          </p:nvSpPr>
          <p:spPr bwMode="auto">
            <a:xfrm rot="5400000">
              <a:off x="1183" y="1953"/>
              <a:ext cx="56" cy="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Rectangle 225"/>
            <p:cNvSpPr>
              <a:spLocks noChangeArrowheads="1"/>
            </p:cNvSpPr>
            <p:nvPr/>
          </p:nvSpPr>
          <p:spPr bwMode="auto">
            <a:xfrm rot="5400000">
              <a:off x="1793" y="1348"/>
              <a:ext cx="56" cy="1514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226"/>
            <p:cNvSpPr>
              <a:spLocks noChangeArrowheads="1"/>
            </p:cNvSpPr>
            <p:nvPr/>
          </p:nvSpPr>
          <p:spPr bwMode="auto">
            <a:xfrm rot="5400000">
              <a:off x="1429" y="2076"/>
              <a:ext cx="56" cy="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Rectangle 227"/>
            <p:cNvSpPr>
              <a:spLocks noChangeArrowheads="1"/>
            </p:cNvSpPr>
            <p:nvPr/>
          </p:nvSpPr>
          <p:spPr bwMode="auto">
            <a:xfrm rot="5400000">
              <a:off x="1364" y="2076"/>
              <a:ext cx="56" cy="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228"/>
            <p:cNvSpPr>
              <a:spLocks noChangeArrowheads="1"/>
            </p:cNvSpPr>
            <p:nvPr/>
          </p:nvSpPr>
          <p:spPr bwMode="auto">
            <a:xfrm rot="5400000">
              <a:off x="1793" y="1409"/>
              <a:ext cx="55" cy="1514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Rectangle 229"/>
            <p:cNvSpPr>
              <a:spLocks noChangeArrowheads="1"/>
            </p:cNvSpPr>
            <p:nvPr/>
          </p:nvSpPr>
          <p:spPr bwMode="auto">
            <a:xfrm rot="5400000">
              <a:off x="2518" y="2136"/>
              <a:ext cx="56" cy="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Rectangle 230"/>
            <p:cNvSpPr>
              <a:spLocks noChangeArrowheads="1"/>
            </p:cNvSpPr>
            <p:nvPr/>
          </p:nvSpPr>
          <p:spPr bwMode="auto">
            <a:xfrm rot="5400000">
              <a:off x="1065" y="2134"/>
              <a:ext cx="56" cy="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Rectangle 231"/>
            <p:cNvSpPr>
              <a:spLocks noChangeArrowheads="1"/>
            </p:cNvSpPr>
            <p:nvPr/>
          </p:nvSpPr>
          <p:spPr bwMode="auto">
            <a:xfrm rot="5400000">
              <a:off x="1793" y="1469"/>
              <a:ext cx="55" cy="1514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232"/>
            <p:cNvSpPr>
              <a:spLocks noChangeArrowheads="1"/>
            </p:cNvSpPr>
            <p:nvPr/>
          </p:nvSpPr>
          <p:spPr bwMode="auto">
            <a:xfrm rot="5400000">
              <a:off x="1791" y="2196"/>
              <a:ext cx="55" cy="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Rectangle 233"/>
            <p:cNvSpPr>
              <a:spLocks noChangeArrowheads="1"/>
            </p:cNvSpPr>
            <p:nvPr/>
          </p:nvSpPr>
          <p:spPr bwMode="auto">
            <a:xfrm rot="5400000">
              <a:off x="1670" y="2196"/>
              <a:ext cx="55" cy="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Rectangle 234"/>
            <p:cNvSpPr>
              <a:spLocks noChangeArrowheads="1"/>
            </p:cNvSpPr>
            <p:nvPr/>
          </p:nvSpPr>
          <p:spPr bwMode="auto">
            <a:xfrm rot="5400000">
              <a:off x="1793" y="1530"/>
              <a:ext cx="56" cy="1514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Rectangle 235"/>
            <p:cNvSpPr>
              <a:spLocks noChangeArrowheads="1"/>
            </p:cNvSpPr>
            <p:nvPr/>
          </p:nvSpPr>
          <p:spPr bwMode="auto">
            <a:xfrm rot="5400000">
              <a:off x="1306" y="2256"/>
              <a:ext cx="56" cy="6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236"/>
            <p:cNvSpPr>
              <a:spLocks noChangeArrowheads="1"/>
            </p:cNvSpPr>
            <p:nvPr/>
          </p:nvSpPr>
          <p:spPr bwMode="auto">
            <a:xfrm rot="5400000">
              <a:off x="1851" y="2257"/>
              <a:ext cx="56" cy="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Rectangle 240"/>
            <p:cNvSpPr>
              <a:spLocks noChangeArrowheads="1"/>
            </p:cNvSpPr>
            <p:nvPr/>
          </p:nvSpPr>
          <p:spPr bwMode="auto">
            <a:xfrm rot="5400000">
              <a:off x="1793" y="1651"/>
              <a:ext cx="56" cy="1514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Rectangle 241"/>
            <p:cNvSpPr>
              <a:spLocks noChangeArrowheads="1"/>
            </p:cNvSpPr>
            <p:nvPr/>
          </p:nvSpPr>
          <p:spPr bwMode="auto">
            <a:xfrm rot="5400000">
              <a:off x="1548" y="2377"/>
              <a:ext cx="56" cy="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Rectangle 242"/>
            <p:cNvSpPr>
              <a:spLocks noChangeArrowheads="1"/>
            </p:cNvSpPr>
            <p:nvPr/>
          </p:nvSpPr>
          <p:spPr bwMode="auto">
            <a:xfrm rot="5400000">
              <a:off x="1246" y="2377"/>
              <a:ext cx="56" cy="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Rectangle 243"/>
            <p:cNvSpPr>
              <a:spLocks noChangeArrowheads="1"/>
            </p:cNvSpPr>
            <p:nvPr/>
          </p:nvSpPr>
          <p:spPr bwMode="auto">
            <a:xfrm rot="5400000">
              <a:off x="1793" y="1712"/>
              <a:ext cx="56" cy="1514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Rectangle 244"/>
            <p:cNvSpPr>
              <a:spLocks noChangeArrowheads="1"/>
            </p:cNvSpPr>
            <p:nvPr/>
          </p:nvSpPr>
          <p:spPr bwMode="auto">
            <a:xfrm rot="5400000">
              <a:off x="1124" y="2439"/>
              <a:ext cx="56" cy="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Rectangle 245"/>
            <p:cNvSpPr>
              <a:spLocks noChangeArrowheads="1"/>
            </p:cNvSpPr>
            <p:nvPr/>
          </p:nvSpPr>
          <p:spPr bwMode="auto">
            <a:xfrm rot="5400000">
              <a:off x="1061" y="2438"/>
              <a:ext cx="56" cy="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246"/>
            <p:cNvSpPr>
              <a:spLocks noChangeArrowheads="1"/>
            </p:cNvSpPr>
            <p:nvPr/>
          </p:nvSpPr>
          <p:spPr bwMode="auto">
            <a:xfrm rot="5400000">
              <a:off x="1793" y="1773"/>
              <a:ext cx="55" cy="1514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247"/>
            <p:cNvSpPr>
              <a:spLocks noChangeArrowheads="1"/>
            </p:cNvSpPr>
            <p:nvPr/>
          </p:nvSpPr>
          <p:spPr bwMode="auto">
            <a:xfrm rot="5400000">
              <a:off x="1430" y="2499"/>
              <a:ext cx="56" cy="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Rectangle 248"/>
            <p:cNvSpPr>
              <a:spLocks noChangeArrowheads="1"/>
            </p:cNvSpPr>
            <p:nvPr/>
          </p:nvSpPr>
          <p:spPr bwMode="auto">
            <a:xfrm rot="5400000">
              <a:off x="1972" y="2498"/>
              <a:ext cx="56" cy="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249"/>
            <p:cNvSpPr>
              <a:spLocks noChangeArrowheads="1"/>
            </p:cNvSpPr>
            <p:nvPr/>
          </p:nvSpPr>
          <p:spPr bwMode="auto">
            <a:xfrm rot="5400000">
              <a:off x="1793" y="1833"/>
              <a:ext cx="56" cy="1514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250"/>
            <p:cNvSpPr>
              <a:spLocks noChangeArrowheads="1"/>
            </p:cNvSpPr>
            <p:nvPr/>
          </p:nvSpPr>
          <p:spPr bwMode="auto">
            <a:xfrm rot="5400000">
              <a:off x="2333" y="2562"/>
              <a:ext cx="56" cy="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251"/>
            <p:cNvSpPr>
              <a:spLocks noChangeArrowheads="1"/>
            </p:cNvSpPr>
            <p:nvPr/>
          </p:nvSpPr>
          <p:spPr bwMode="auto">
            <a:xfrm rot="5400000">
              <a:off x="2213" y="2561"/>
              <a:ext cx="56" cy="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Rectangle 252"/>
            <p:cNvSpPr>
              <a:spLocks noChangeArrowheads="1"/>
            </p:cNvSpPr>
            <p:nvPr/>
          </p:nvSpPr>
          <p:spPr bwMode="auto">
            <a:xfrm rot="5400000">
              <a:off x="1793" y="1895"/>
              <a:ext cx="56" cy="1514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Rectangle 253"/>
            <p:cNvSpPr>
              <a:spLocks noChangeArrowheads="1"/>
            </p:cNvSpPr>
            <p:nvPr/>
          </p:nvSpPr>
          <p:spPr bwMode="auto">
            <a:xfrm rot="5400000">
              <a:off x="1729" y="2620"/>
              <a:ext cx="56" cy="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254"/>
            <p:cNvSpPr>
              <a:spLocks noChangeArrowheads="1"/>
            </p:cNvSpPr>
            <p:nvPr/>
          </p:nvSpPr>
          <p:spPr bwMode="auto">
            <a:xfrm rot="5400000">
              <a:off x="1303" y="2620"/>
              <a:ext cx="56" cy="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258"/>
            <p:cNvSpPr>
              <a:spLocks noChangeArrowheads="1"/>
            </p:cNvSpPr>
            <p:nvPr/>
          </p:nvSpPr>
          <p:spPr bwMode="auto">
            <a:xfrm rot="5400000">
              <a:off x="1793" y="2016"/>
              <a:ext cx="56" cy="1514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259"/>
            <p:cNvSpPr>
              <a:spLocks noChangeArrowheads="1"/>
            </p:cNvSpPr>
            <p:nvPr/>
          </p:nvSpPr>
          <p:spPr bwMode="auto">
            <a:xfrm rot="5400000">
              <a:off x="1549" y="2743"/>
              <a:ext cx="56" cy="6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260"/>
            <p:cNvSpPr>
              <a:spLocks noChangeArrowheads="1"/>
            </p:cNvSpPr>
            <p:nvPr/>
          </p:nvSpPr>
          <p:spPr bwMode="auto">
            <a:xfrm rot="5400000">
              <a:off x="1367" y="2743"/>
              <a:ext cx="56" cy="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261"/>
            <p:cNvSpPr>
              <a:spLocks noChangeArrowheads="1"/>
            </p:cNvSpPr>
            <p:nvPr/>
          </p:nvSpPr>
          <p:spPr bwMode="auto">
            <a:xfrm rot="5400000">
              <a:off x="1793" y="2077"/>
              <a:ext cx="55" cy="1514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Rectangle 262"/>
            <p:cNvSpPr>
              <a:spLocks noChangeArrowheads="1"/>
            </p:cNvSpPr>
            <p:nvPr/>
          </p:nvSpPr>
          <p:spPr bwMode="auto">
            <a:xfrm rot="5400000">
              <a:off x="1733" y="2801"/>
              <a:ext cx="56" cy="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263"/>
            <p:cNvSpPr>
              <a:spLocks noChangeArrowheads="1"/>
            </p:cNvSpPr>
            <p:nvPr/>
          </p:nvSpPr>
          <p:spPr bwMode="auto">
            <a:xfrm rot="5400000">
              <a:off x="2275" y="2800"/>
              <a:ext cx="56" cy="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264"/>
            <p:cNvSpPr>
              <a:spLocks noChangeArrowheads="1"/>
            </p:cNvSpPr>
            <p:nvPr/>
          </p:nvSpPr>
          <p:spPr bwMode="auto">
            <a:xfrm rot="5400000">
              <a:off x="1793" y="2501"/>
              <a:ext cx="55" cy="1514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265"/>
            <p:cNvSpPr>
              <a:spLocks noChangeArrowheads="1"/>
            </p:cNvSpPr>
            <p:nvPr/>
          </p:nvSpPr>
          <p:spPr bwMode="auto">
            <a:xfrm rot="5400000">
              <a:off x="2518" y="3227"/>
              <a:ext cx="56" cy="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Rectangle 266"/>
            <p:cNvSpPr>
              <a:spLocks noChangeArrowheads="1"/>
            </p:cNvSpPr>
            <p:nvPr/>
          </p:nvSpPr>
          <p:spPr bwMode="auto">
            <a:xfrm rot="5400000">
              <a:off x="1065" y="3229"/>
              <a:ext cx="56" cy="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Rectangle 267"/>
            <p:cNvSpPr>
              <a:spLocks noChangeArrowheads="1"/>
            </p:cNvSpPr>
            <p:nvPr/>
          </p:nvSpPr>
          <p:spPr bwMode="auto">
            <a:xfrm rot="5400000">
              <a:off x="1793" y="2561"/>
              <a:ext cx="56" cy="1514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Rectangle 268"/>
            <p:cNvSpPr>
              <a:spLocks noChangeArrowheads="1"/>
            </p:cNvSpPr>
            <p:nvPr/>
          </p:nvSpPr>
          <p:spPr bwMode="auto">
            <a:xfrm rot="5400000">
              <a:off x="1791" y="3287"/>
              <a:ext cx="56" cy="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Rectangle 269"/>
            <p:cNvSpPr>
              <a:spLocks noChangeArrowheads="1"/>
            </p:cNvSpPr>
            <p:nvPr/>
          </p:nvSpPr>
          <p:spPr bwMode="auto">
            <a:xfrm rot="5400000">
              <a:off x="1670" y="3287"/>
              <a:ext cx="56" cy="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Rectangle 270"/>
            <p:cNvSpPr>
              <a:spLocks noChangeArrowheads="1"/>
            </p:cNvSpPr>
            <p:nvPr/>
          </p:nvSpPr>
          <p:spPr bwMode="auto">
            <a:xfrm rot="5400000">
              <a:off x="1793" y="2622"/>
              <a:ext cx="56" cy="1514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Rectangle 271"/>
            <p:cNvSpPr>
              <a:spLocks noChangeArrowheads="1"/>
            </p:cNvSpPr>
            <p:nvPr/>
          </p:nvSpPr>
          <p:spPr bwMode="auto">
            <a:xfrm rot="5400000">
              <a:off x="1306" y="3348"/>
              <a:ext cx="56" cy="6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272"/>
            <p:cNvSpPr>
              <a:spLocks noChangeArrowheads="1"/>
            </p:cNvSpPr>
            <p:nvPr/>
          </p:nvSpPr>
          <p:spPr bwMode="auto">
            <a:xfrm rot="5400000">
              <a:off x="2155" y="3349"/>
              <a:ext cx="56" cy="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7" name="Group 320"/>
          <p:cNvGrpSpPr>
            <a:grpSpLocks/>
          </p:cNvGrpSpPr>
          <p:nvPr/>
        </p:nvGrpSpPr>
        <p:grpSpPr bwMode="auto">
          <a:xfrm>
            <a:off x="4814264" y="5681663"/>
            <a:ext cx="2403475" cy="88900"/>
            <a:chOff x="1064" y="3412"/>
            <a:chExt cx="1514" cy="56"/>
          </a:xfrm>
        </p:grpSpPr>
        <p:sp>
          <p:nvSpPr>
            <p:cNvPr id="148" name="Rectangle 273"/>
            <p:cNvSpPr>
              <a:spLocks noChangeArrowheads="1"/>
            </p:cNvSpPr>
            <p:nvPr/>
          </p:nvSpPr>
          <p:spPr bwMode="auto">
            <a:xfrm rot="5400000">
              <a:off x="1793" y="2684"/>
              <a:ext cx="55" cy="1514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Rectangle 274"/>
            <p:cNvSpPr>
              <a:spLocks noChangeArrowheads="1"/>
            </p:cNvSpPr>
            <p:nvPr/>
          </p:nvSpPr>
          <p:spPr bwMode="auto">
            <a:xfrm rot="5400000">
              <a:off x="2035" y="3409"/>
              <a:ext cx="56" cy="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Rectangle 275"/>
            <p:cNvSpPr>
              <a:spLocks noChangeArrowheads="1"/>
            </p:cNvSpPr>
            <p:nvPr/>
          </p:nvSpPr>
          <p:spPr bwMode="auto">
            <a:xfrm rot="5400000">
              <a:off x="2456" y="3409"/>
              <a:ext cx="56" cy="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1" name="Group 276"/>
          <p:cNvGrpSpPr>
            <a:grpSpLocks/>
          </p:cNvGrpSpPr>
          <p:nvPr/>
        </p:nvGrpSpPr>
        <p:grpSpPr bwMode="auto">
          <a:xfrm rot="5400000">
            <a:off x="5144464" y="3808413"/>
            <a:ext cx="2597150" cy="1346200"/>
            <a:chOff x="3251" y="1098"/>
            <a:chExt cx="1496" cy="740"/>
          </a:xfrm>
        </p:grpSpPr>
        <p:sp>
          <p:nvSpPr>
            <p:cNvPr id="152" name="Line 277"/>
            <p:cNvSpPr>
              <a:spLocks noChangeShapeType="1"/>
            </p:cNvSpPr>
            <p:nvPr/>
          </p:nvSpPr>
          <p:spPr bwMode="auto">
            <a:xfrm>
              <a:off x="3251" y="1098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278"/>
            <p:cNvSpPr>
              <a:spLocks noChangeShapeType="1"/>
            </p:cNvSpPr>
            <p:nvPr/>
          </p:nvSpPr>
          <p:spPr bwMode="auto">
            <a:xfrm>
              <a:off x="3253" y="1150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279"/>
            <p:cNvSpPr>
              <a:spLocks noChangeShapeType="1"/>
            </p:cNvSpPr>
            <p:nvPr/>
          </p:nvSpPr>
          <p:spPr bwMode="auto">
            <a:xfrm>
              <a:off x="3253" y="1203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280"/>
            <p:cNvSpPr>
              <a:spLocks noChangeShapeType="1"/>
            </p:cNvSpPr>
            <p:nvPr/>
          </p:nvSpPr>
          <p:spPr bwMode="auto">
            <a:xfrm>
              <a:off x="3251" y="1256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281"/>
            <p:cNvSpPr>
              <a:spLocks noChangeShapeType="1"/>
            </p:cNvSpPr>
            <p:nvPr/>
          </p:nvSpPr>
          <p:spPr bwMode="auto">
            <a:xfrm>
              <a:off x="3253" y="1309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282"/>
            <p:cNvSpPr>
              <a:spLocks noChangeShapeType="1"/>
            </p:cNvSpPr>
            <p:nvPr/>
          </p:nvSpPr>
          <p:spPr bwMode="auto">
            <a:xfrm>
              <a:off x="3253" y="1362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283"/>
            <p:cNvSpPr>
              <a:spLocks noChangeShapeType="1"/>
            </p:cNvSpPr>
            <p:nvPr/>
          </p:nvSpPr>
          <p:spPr bwMode="auto">
            <a:xfrm>
              <a:off x="3251" y="1415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284"/>
            <p:cNvSpPr>
              <a:spLocks noChangeShapeType="1"/>
            </p:cNvSpPr>
            <p:nvPr/>
          </p:nvSpPr>
          <p:spPr bwMode="auto">
            <a:xfrm>
              <a:off x="3253" y="1468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285"/>
            <p:cNvSpPr>
              <a:spLocks noChangeShapeType="1"/>
            </p:cNvSpPr>
            <p:nvPr/>
          </p:nvSpPr>
          <p:spPr bwMode="auto">
            <a:xfrm>
              <a:off x="3253" y="1520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286"/>
            <p:cNvSpPr>
              <a:spLocks noChangeShapeType="1"/>
            </p:cNvSpPr>
            <p:nvPr/>
          </p:nvSpPr>
          <p:spPr bwMode="auto">
            <a:xfrm>
              <a:off x="3251" y="1573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287"/>
            <p:cNvSpPr>
              <a:spLocks noChangeShapeType="1"/>
            </p:cNvSpPr>
            <p:nvPr/>
          </p:nvSpPr>
          <p:spPr bwMode="auto">
            <a:xfrm>
              <a:off x="3253" y="1626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288"/>
            <p:cNvSpPr>
              <a:spLocks noChangeShapeType="1"/>
            </p:cNvSpPr>
            <p:nvPr/>
          </p:nvSpPr>
          <p:spPr bwMode="auto">
            <a:xfrm>
              <a:off x="3253" y="1679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Line 289"/>
            <p:cNvSpPr>
              <a:spLocks noChangeShapeType="1"/>
            </p:cNvSpPr>
            <p:nvPr/>
          </p:nvSpPr>
          <p:spPr bwMode="auto">
            <a:xfrm>
              <a:off x="3251" y="1732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290"/>
            <p:cNvSpPr>
              <a:spLocks noChangeShapeType="1"/>
            </p:cNvSpPr>
            <p:nvPr/>
          </p:nvSpPr>
          <p:spPr bwMode="auto">
            <a:xfrm>
              <a:off x="3253" y="1785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291"/>
            <p:cNvSpPr>
              <a:spLocks noChangeShapeType="1"/>
            </p:cNvSpPr>
            <p:nvPr/>
          </p:nvSpPr>
          <p:spPr bwMode="auto">
            <a:xfrm>
              <a:off x="3253" y="1838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7" name="Line 292"/>
          <p:cNvSpPr>
            <a:spLocks noChangeShapeType="1"/>
          </p:cNvSpPr>
          <p:nvPr/>
        </p:nvSpPr>
        <p:spPr bwMode="auto">
          <a:xfrm rot="5400000">
            <a:off x="4377701" y="4471989"/>
            <a:ext cx="25939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" name="Line 293"/>
          <p:cNvSpPr>
            <a:spLocks noChangeShapeType="1"/>
          </p:cNvSpPr>
          <p:nvPr/>
        </p:nvSpPr>
        <p:spPr bwMode="auto">
          <a:xfrm rot="5400000">
            <a:off x="4284039" y="4475164"/>
            <a:ext cx="25939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" name="Line 294"/>
          <p:cNvSpPr>
            <a:spLocks noChangeShapeType="1"/>
          </p:cNvSpPr>
          <p:nvPr/>
        </p:nvSpPr>
        <p:spPr bwMode="auto">
          <a:xfrm rot="5400000">
            <a:off x="4187201" y="4475164"/>
            <a:ext cx="25939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" name="Line 295"/>
          <p:cNvSpPr>
            <a:spLocks noChangeShapeType="1"/>
          </p:cNvSpPr>
          <p:nvPr/>
        </p:nvSpPr>
        <p:spPr bwMode="auto">
          <a:xfrm rot="5400000">
            <a:off x="4090364" y="4471989"/>
            <a:ext cx="25939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" name="Line 296"/>
          <p:cNvSpPr>
            <a:spLocks noChangeShapeType="1"/>
          </p:cNvSpPr>
          <p:nvPr/>
        </p:nvSpPr>
        <p:spPr bwMode="auto">
          <a:xfrm rot="5400000">
            <a:off x="3993526" y="4475164"/>
            <a:ext cx="25939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" name="Line 297"/>
          <p:cNvSpPr>
            <a:spLocks noChangeShapeType="1"/>
          </p:cNvSpPr>
          <p:nvPr/>
        </p:nvSpPr>
        <p:spPr bwMode="auto">
          <a:xfrm rot="5400000">
            <a:off x="3898276" y="4475164"/>
            <a:ext cx="25939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" name="Line 298"/>
          <p:cNvSpPr>
            <a:spLocks noChangeShapeType="1"/>
          </p:cNvSpPr>
          <p:nvPr/>
        </p:nvSpPr>
        <p:spPr bwMode="auto">
          <a:xfrm rot="5400000">
            <a:off x="3801439" y="4471989"/>
            <a:ext cx="25939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" name="Line 299"/>
          <p:cNvSpPr>
            <a:spLocks noChangeShapeType="1"/>
          </p:cNvSpPr>
          <p:nvPr/>
        </p:nvSpPr>
        <p:spPr bwMode="auto">
          <a:xfrm rot="5400000">
            <a:off x="3704601" y="4475164"/>
            <a:ext cx="25939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" name="Line 300"/>
          <p:cNvSpPr>
            <a:spLocks noChangeShapeType="1"/>
          </p:cNvSpPr>
          <p:nvPr/>
        </p:nvSpPr>
        <p:spPr bwMode="auto">
          <a:xfrm rot="5400000">
            <a:off x="3609351" y="4475164"/>
            <a:ext cx="25939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" name="Line 301"/>
          <p:cNvSpPr>
            <a:spLocks noChangeShapeType="1"/>
          </p:cNvSpPr>
          <p:nvPr/>
        </p:nvSpPr>
        <p:spPr bwMode="auto">
          <a:xfrm rot="5400000">
            <a:off x="3514101" y="4471989"/>
            <a:ext cx="25939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" name="Line 302"/>
          <p:cNvSpPr>
            <a:spLocks noChangeShapeType="1"/>
          </p:cNvSpPr>
          <p:nvPr/>
        </p:nvSpPr>
        <p:spPr bwMode="auto">
          <a:xfrm rot="5400000">
            <a:off x="3417264" y="4475164"/>
            <a:ext cx="25939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" name="Rectangle 173"/>
          <p:cNvSpPr>
            <a:spLocks noChangeArrowheads="1"/>
          </p:cNvSpPr>
          <p:nvPr/>
        </p:nvSpPr>
        <p:spPr bwMode="auto">
          <a:xfrm>
            <a:off x="6352552" y="3182938"/>
            <a:ext cx="88900" cy="2584450"/>
          </a:xfrm>
          <a:prstGeom prst="rect">
            <a:avLst/>
          </a:prstGeom>
          <a:solidFill>
            <a:srgbClr val="3333CC">
              <a:alpha val="42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" name="Rectangle 303"/>
          <p:cNvSpPr>
            <a:spLocks noChangeArrowheads="1"/>
          </p:cNvSpPr>
          <p:nvPr/>
        </p:nvSpPr>
        <p:spPr bwMode="auto">
          <a:xfrm rot="5400000">
            <a:off x="3945108" y="2839244"/>
            <a:ext cx="88900" cy="13477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Rectangle 304"/>
          <p:cNvSpPr>
            <a:spLocks noChangeArrowheads="1"/>
          </p:cNvSpPr>
          <p:nvPr/>
        </p:nvSpPr>
        <p:spPr bwMode="auto">
          <a:xfrm rot="5400000">
            <a:off x="3949077" y="3325813"/>
            <a:ext cx="87312" cy="13477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Rectangle 305"/>
          <p:cNvSpPr>
            <a:spLocks noChangeArrowheads="1"/>
          </p:cNvSpPr>
          <p:nvPr/>
        </p:nvSpPr>
        <p:spPr bwMode="auto">
          <a:xfrm rot="5400000">
            <a:off x="3949076" y="3905251"/>
            <a:ext cx="87313" cy="13477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Rectangle 306"/>
          <p:cNvSpPr>
            <a:spLocks noChangeArrowheads="1"/>
          </p:cNvSpPr>
          <p:nvPr/>
        </p:nvSpPr>
        <p:spPr bwMode="auto">
          <a:xfrm rot="5400000">
            <a:off x="3949077" y="5056188"/>
            <a:ext cx="87312" cy="13477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3" name="Group 342"/>
          <p:cNvGrpSpPr>
            <a:grpSpLocks/>
          </p:cNvGrpSpPr>
          <p:nvPr/>
        </p:nvGrpSpPr>
        <p:grpSpPr bwMode="auto">
          <a:xfrm>
            <a:off x="3406152" y="3187701"/>
            <a:ext cx="1174750" cy="2600325"/>
            <a:chOff x="177" y="1841"/>
            <a:chExt cx="740" cy="1638"/>
          </a:xfrm>
        </p:grpSpPr>
        <p:sp>
          <p:nvSpPr>
            <p:cNvPr id="184" name="Line 186"/>
            <p:cNvSpPr>
              <a:spLocks noChangeShapeType="1"/>
            </p:cNvSpPr>
            <p:nvPr/>
          </p:nvSpPr>
          <p:spPr bwMode="auto">
            <a:xfrm rot="5400000">
              <a:off x="99" y="2659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187"/>
            <p:cNvSpPr>
              <a:spLocks noChangeShapeType="1"/>
            </p:cNvSpPr>
            <p:nvPr/>
          </p:nvSpPr>
          <p:spPr bwMode="auto">
            <a:xfrm rot="5400000">
              <a:off x="47" y="2661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188"/>
            <p:cNvSpPr>
              <a:spLocks noChangeShapeType="1"/>
            </p:cNvSpPr>
            <p:nvPr/>
          </p:nvSpPr>
          <p:spPr bwMode="auto">
            <a:xfrm rot="5400000">
              <a:off x="-6" y="2661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189"/>
            <p:cNvSpPr>
              <a:spLocks noChangeShapeType="1"/>
            </p:cNvSpPr>
            <p:nvPr/>
          </p:nvSpPr>
          <p:spPr bwMode="auto">
            <a:xfrm rot="5400000">
              <a:off x="-59" y="2659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190"/>
            <p:cNvSpPr>
              <a:spLocks noChangeShapeType="1"/>
            </p:cNvSpPr>
            <p:nvPr/>
          </p:nvSpPr>
          <p:spPr bwMode="auto">
            <a:xfrm rot="5400000">
              <a:off x="-112" y="2661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191"/>
            <p:cNvSpPr>
              <a:spLocks noChangeShapeType="1"/>
            </p:cNvSpPr>
            <p:nvPr/>
          </p:nvSpPr>
          <p:spPr bwMode="auto">
            <a:xfrm rot="5400000">
              <a:off x="-165" y="2661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192"/>
            <p:cNvSpPr>
              <a:spLocks noChangeShapeType="1"/>
            </p:cNvSpPr>
            <p:nvPr/>
          </p:nvSpPr>
          <p:spPr bwMode="auto">
            <a:xfrm rot="5400000">
              <a:off x="-218" y="2659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193"/>
            <p:cNvSpPr>
              <a:spLocks noChangeShapeType="1"/>
            </p:cNvSpPr>
            <p:nvPr/>
          </p:nvSpPr>
          <p:spPr bwMode="auto">
            <a:xfrm rot="5400000">
              <a:off x="-271" y="2661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194"/>
            <p:cNvSpPr>
              <a:spLocks noChangeShapeType="1"/>
            </p:cNvSpPr>
            <p:nvPr/>
          </p:nvSpPr>
          <p:spPr bwMode="auto">
            <a:xfrm rot="5400000">
              <a:off x="-323" y="2661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195"/>
            <p:cNvSpPr>
              <a:spLocks noChangeShapeType="1"/>
            </p:cNvSpPr>
            <p:nvPr/>
          </p:nvSpPr>
          <p:spPr bwMode="auto">
            <a:xfrm rot="5400000">
              <a:off x="-376" y="2659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196"/>
            <p:cNvSpPr>
              <a:spLocks noChangeShapeType="1"/>
            </p:cNvSpPr>
            <p:nvPr/>
          </p:nvSpPr>
          <p:spPr bwMode="auto">
            <a:xfrm rot="5400000">
              <a:off x="-429" y="2661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197"/>
            <p:cNvSpPr>
              <a:spLocks noChangeShapeType="1"/>
            </p:cNvSpPr>
            <p:nvPr/>
          </p:nvSpPr>
          <p:spPr bwMode="auto">
            <a:xfrm rot="5400000">
              <a:off x="-482" y="2661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198"/>
            <p:cNvSpPr>
              <a:spLocks noChangeShapeType="1"/>
            </p:cNvSpPr>
            <p:nvPr/>
          </p:nvSpPr>
          <p:spPr bwMode="auto">
            <a:xfrm rot="5400000">
              <a:off x="-535" y="2659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199"/>
            <p:cNvSpPr>
              <a:spLocks noChangeShapeType="1"/>
            </p:cNvSpPr>
            <p:nvPr/>
          </p:nvSpPr>
          <p:spPr bwMode="auto">
            <a:xfrm rot="5400000">
              <a:off x="-588" y="2661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200"/>
            <p:cNvSpPr>
              <a:spLocks noChangeShapeType="1"/>
            </p:cNvSpPr>
            <p:nvPr/>
          </p:nvSpPr>
          <p:spPr bwMode="auto">
            <a:xfrm rot="5400000">
              <a:off x="-641" y="2661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99" name="Object 3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744029"/>
              </p:ext>
            </p:extLst>
          </p:nvPr>
        </p:nvGraphicFramePr>
        <p:xfrm>
          <a:off x="6435102" y="2505076"/>
          <a:ext cx="87471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" name="משוואה" r:id="rId3" imgW="419040" imgH="215640" progId="Equation.3">
                  <p:embed/>
                </p:oleObj>
              </mc:Choice>
              <mc:Fallback>
                <p:oleObj name="משוואה" r:id="rId3" imgW="419040" imgH="215640" progId="Equation.3">
                  <p:embed/>
                  <p:pic>
                    <p:nvPicPr>
                      <p:cNvPr id="344374" name="Object 3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102" y="2505076"/>
                        <a:ext cx="874712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1" name="Group 357"/>
          <p:cNvGrpSpPr>
            <a:grpSpLocks/>
          </p:cNvGrpSpPr>
          <p:nvPr/>
        </p:nvGrpSpPr>
        <p:grpSpPr bwMode="auto">
          <a:xfrm>
            <a:off x="4807914" y="1690689"/>
            <a:ext cx="2413000" cy="1866901"/>
            <a:chOff x="1060" y="898"/>
            <a:chExt cx="1520" cy="1176"/>
          </a:xfrm>
        </p:grpSpPr>
        <p:sp>
          <p:nvSpPr>
            <p:cNvPr id="202" name="Rectangle 353"/>
            <p:cNvSpPr>
              <a:spLocks noChangeArrowheads="1"/>
            </p:cNvSpPr>
            <p:nvPr/>
          </p:nvSpPr>
          <p:spPr bwMode="auto">
            <a:xfrm>
              <a:off x="1064" y="1838"/>
              <a:ext cx="966" cy="235"/>
            </a:xfrm>
            <a:prstGeom prst="rect">
              <a:avLst/>
            </a:prstGeom>
            <a:solidFill>
              <a:srgbClr val="FFFF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" name="Rectangle 354"/>
            <p:cNvSpPr>
              <a:spLocks noChangeArrowheads="1"/>
            </p:cNvSpPr>
            <p:nvPr/>
          </p:nvSpPr>
          <p:spPr bwMode="auto">
            <a:xfrm>
              <a:off x="2093" y="1838"/>
              <a:ext cx="487" cy="236"/>
            </a:xfrm>
            <a:prstGeom prst="rect">
              <a:avLst/>
            </a:prstGeom>
            <a:solidFill>
              <a:srgbClr val="FFFF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Rectangle 355"/>
            <p:cNvSpPr>
              <a:spLocks noChangeArrowheads="1"/>
            </p:cNvSpPr>
            <p:nvPr/>
          </p:nvSpPr>
          <p:spPr bwMode="auto">
            <a:xfrm>
              <a:off x="1060" y="901"/>
              <a:ext cx="966" cy="842"/>
            </a:xfrm>
            <a:prstGeom prst="rect">
              <a:avLst/>
            </a:prstGeom>
            <a:solidFill>
              <a:srgbClr val="FFFF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Rectangle 356"/>
            <p:cNvSpPr>
              <a:spLocks noChangeArrowheads="1"/>
            </p:cNvSpPr>
            <p:nvPr/>
          </p:nvSpPr>
          <p:spPr bwMode="auto">
            <a:xfrm>
              <a:off x="2089" y="898"/>
              <a:ext cx="487" cy="846"/>
            </a:xfrm>
            <a:prstGeom prst="rect">
              <a:avLst/>
            </a:prstGeom>
            <a:solidFill>
              <a:srgbClr val="FFFF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764872" y="3574505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4" name="TextBox 403"/>
              <p:cNvSpPr txBox="1"/>
              <p:nvPr/>
            </p:nvSpPr>
            <p:spPr>
              <a:xfrm>
                <a:off x="5628953" y="3525144"/>
                <a:ext cx="72006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</m:oMath>
                  </m:oMathPara>
                </a14:m>
                <a:endParaRPr lang="en-US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4" name="TextBox 4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953" y="3525144"/>
                <a:ext cx="72006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5" name="TextBox 404"/>
          <p:cNvSpPr txBox="1"/>
          <p:nvPr/>
        </p:nvSpPr>
        <p:spPr>
          <a:xfrm>
            <a:off x="4065438" y="346392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7EF4-8DD7-41D8-89C4-D3C9BD8CDC4C}" type="datetime1">
              <a:rPr lang="en-US" smtClean="0"/>
              <a:t>11/15/2016</a:t>
            </a:fld>
            <a:endParaRPr lang="en-US"/>
          </a:p>
        </p:txBody>
      </p:sp>
      <p:sp>
        <p:nvSpPr>
          <p:cNvPr id="412" name="Slide Number Placeholder 4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1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4.16667E-7 -0.0409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6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139 L 4.16667E-7 -0.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3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047 L 4.16667E-7 -0.1703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854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231 L 4.16667E-7 -0.325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18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93 L -3.54167E-6 -0.0421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6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231 L -0.00065 -0.100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490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115 L -0.00039 -0.1710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849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139 L -0.00039 -0.3277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K-SVD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 Initialize the dictionary randomly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 Using any pursuit algorithm to find a sparse coding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for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the input data X using dictionary D. 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3. Update D: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a. Remove a basis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vi-V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b. Compute the approximation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vi-V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vi-V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on data points </a:t>
                </a:r>
              </a:p>
              <a:p>
                <a:pPr marL="0" indent="0">
                  <a:buNone/>
                </a:pPr>
                <a:r>
                  <a:rPr lang="vi-VN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vi-V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that were actually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endParaRPr lang="vi-VN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vi-V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c. Take SVD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vi-V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vi-V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vi-V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d.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vi-V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vi-V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4. Repeat to step 2 until convergence.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500C-374F-441A-B63E-C071EBA055AD}" type="datetime1">
              <a:rPr lang="en-US" smtClean="0"/>
              <a:t>11/15/2016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9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 for parallelization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vi-VN" dirty="0" smtClean="0"/>
          </a:p>
          <a:p>
            <a:r>
              <a:rPr lang="vi-VN" dirty="0" smtClean="0"/>
              <a:t>Real-time constraint for multi-target tracking (~ 15fps).</a:t>
            </a:r>
          </a:p>
          <a:p>
            <a:endParaRPr lang="vi-VN" dirty="0"/>
          </a:p>
          <a:p>
            <a:r>
              <a:rPr lang="vi-VN" dirty="0" smtClean="0"/>
              <a:t>Dictionary size is increased over time.</a:t>
            </a:r>
          </a:p>
          <a:p>
            <a:endParaRPr lang="vi-VN" dirty="0" smtClean="0"/>
          </a:p>
          <a:p>
            <a:r>
              <a:rPr lang="vi-VN" dirty="0" smtClean="0"/>
              <a:t>Processing time for finding sparse coding for different human detection (input vector) are different.</a:t>
            </a:r>
          </a:p>
          <a:p>
            <a:pPr lvl="1"/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If w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allocate some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unit dedicated to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process each of input vector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then how to have good load balance.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6993-7187-4832-8A68-D902468363A3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5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 for parallelization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K-SVD updates atoms one-by-one. </a:t>
            </a:r>
          </a:p>
          <a:p>
            <a:pPr lvl="1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For multi-target tracking, input data is highly independent since there</a:t>
            </a:r>
          </a:p>
          <a:p>
            <a:pPr marL="457200" lvl="1" indent="0">
              <a:buNone/>
            </a:pP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  is no more than 1 person indentity at the same frame. But, not </a:t>
            </a:r>
            <a:r>
              <a:rPr lang="vi-VN" dirty="0">
                <a:cs typeface="Arial" panose="020B0604020202020204" pitchFamily="34" charset="0"/>
              </a:rPr>
              <a:t>completely independent.</a:t>
            </a:r>
          </a:p>
          <a:p>
            <a:pPr marL="457200" lvl="1" indent="0">
              <a:buNone/>
            </a:pPr>
            <a:endParaRPr lang="vi-V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Batching method: Figure out the independent atoms, and place them into a batch for processing. But, how about the cost of overhead 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2D05-BF09-4BD4-802C-C48E35F72BBF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9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Sparse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Coding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dirty="0">
                <a:cs typeface="Arial" panose="020B0604020202020204" pitchFamily="34" charset="0"/>
              </a:rPr>
              <a:t>Spare coding (i.e sparse approximation) is a process to find the sparse represenation of input data.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sparse </a:t>
            </a:r>
            <a:r>
              <a:rPr lang="vi-VN" dirty="0" smtClean="0">
                <a:cs typeface="Arial" panose="020B0604020202020204" pitchFamily="34" charset="0"/>
              </a:rPr>
              <a:t>coding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involves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finding the "best matching" projections of multidimensional data onto the span of an over-complete (i.e., redundant)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dictionary D. 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CBEB-050E-4350-ABC7-91555F678551}" type="datetime1">
              <a:rPr lang="en-US" smtClean="0"/>
              <a:t>11/15/2016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C++ CUDA</a:t>
            </a:r>
          </a:p>
          <a:p>
            <a:endParaRPr lang="vi-VN" dirty="0"/>
          </a:p>
          <a:p>
            <a:r>
              <a:rPr lang="vi-VN" dirty="0" smtClean="0"/>
              <a:t>To further improve performance: </a:t>
            </a:r>
          </a:p>
          <a:p>
            <a:pPr lvl="1"/>
            <a:r>
              <a:rPr lang="vi-VN" dirty="0" smtClean="0"/>
              <a:t>Coalescing global memory</a:t>
            </a:r>
          </a:p>
          <a:p>
            <a:pPr lvl="1"/>
            <a:r>
              <a:rPr lang="vi-VN" dirty="0" smtClean="0"/>
              <a:t>Using Shared memory.</a:t>
            </a:r>
          </a:p>
          <a:p>
            <a:pPr lvl="1"/>
            <a:r>
              <a:rPr lang="vi-VN" dirty="0" smtClean="0"/>
              <a:t>Reducing thread divergence.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B751-6AD5-4F46-8F41-94C0E7BCCA42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https://www.mathworks.com/help/wavelet/ug/matching-pursuit-algorithms.html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https://en.wikipedia.org/wiki/Sparse_approximation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[3]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https://en.wikipedia.org/wiki/Matching_pursuit</a:t>
            </a:r>
            <a:endParaRPr lang="vi-V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sz="1800" dirty="0">
                <a:cs typeface="Arial" panose="020B0604020202020204" pitchFamily="34" charset="0"/>
              </a:rPr>
              <a:t>[4] </a:t>
            </a:r>
            <a:r>
              <a:rPr lang="vi-VN" sz="1800" dirty="0">
                <a:cs typeface="Arial" panose="020B0604020202020204" pitchFamily="34" charset="0"/>
                <a:hlinkClick r:id="rId5"/>
              </a:rPr>
              <a:t>http://</a:t>
            </a:r>
            <a:r>
              <a:rPr lang="vi-VN" sz="1800" dirty="0" smtClean="0">
                <a:cs typeface="Arial" panose="020B0604020202020204" pitchFamily="34" charset="0"/>
                <a:hlinkClick r:id="rId5"/>
              </a:rPr>
              <a:t>ufldl.stanford.edu/wiki/index.php/Sparse_Coding</a:t>
            </a:r>
            <a:endParaRPr lang="vi-VN" sz="18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[Wright 2009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] Robust Face Recognition via Sparse Representation, CVPR 2009.</a:t>
            </a:r>
          </a:p>
          <a:p>
            <a:pPr marL="0" indent="0">
              <a:buNone/>
            </a:pP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Weizhi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Lu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2013]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Multi-object tracking using sparse representation</a:t>
            </a: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ICASSP 2013.</a:t>
            </a:r>
          </a:p>
          <a:p>
            <a:pPr marL="0" indent="0">
              <a:buNone/>
            </a:pP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[Fagot-Bouquet 2015]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multi-person tracking based on global sparse collaborative representations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ICIP 2015.</a:t>
            </a:r>
          </a:p>
          <a:p>
            <a:pPr marL="0" indent="0">
              <a:buNone/>
            </a:pP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Lu He</a:t>
            </a: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 2016]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Scalable 2D K-SVD Parallel Algorithm for Dictionary Learning on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GPUs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In</a:t>
            </a: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Proceedings of the ACM International Conference on Computing Frontiers</a:t>
            </a:r>
          </a:p>
          <a:p>
            <a:pPr mar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A8947-B47C-465B-B61B-B683C1003A59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7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Sparse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Coding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vi-VN" dirty="0">
                    <a:latin typeface="Arial" panose="020B0604020202020204" pitchFamily="34" charset="0"/>
                    <a:cs typeface="Arial" panose="020B0604020202020204" pitchFamily="34" charset="0"/>
                  </a:rPr>
                  <a:t>Dictionary D (size </a:t>
                </a:r>
                <a14:m>
                  <m:oMath xmlns:m="http://schemas.openxmlformats.org/officeDocument/2006/math">
                    <m:r>
                      <a:rPr lang="vi-V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vi-V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vi-V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vi-V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vi-V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vi-VN" dirty="0">
                    <a:latin typeface="Arial" panose="020B0604020202020204" pitchFamily="34" charset="0"/>
                    <a:cs typeface="Arial" panose="020B0604020202020204" pitchFamily="34" charset="0"/>
                  </a:rPr>
                  <a:t>is said to be </a:t>
                </a:r>
                <a:r>
                  <a:rPr lang="vi-V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over-complete  </a:t>
                </a:r>
                <a:r>
                  <a:rPr lang="vi-VN" dirty="0">
                    <a:latin typeface="Arial" panose="020B0604020202020204" pitchFamily="34" charset="0"/>
                    <a:cs typeface="Arial" panose="020B0604020202020204" pitchFamily="34" charset="0"/>
                  </a:rPr>
                  <a:t>if K </a:t>
                </a:r>
                <a:r>
                  <a:rPr lang="vi-V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&gt; </a:t>
                </a:r>
                <a:r>
                  <a:rPr lang="vi-VN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vi-V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The advantage of having an over-complete basis is that our basis vectors are better able to capture structures and patterns inherent in the input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data</a:t>
                </a:r>
                <a:r>
                  <a:rPr lang="vi-V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The aim of sparse </a:t>
                </a:r>
                <a:r>
                  <a:rPr lang="vi-V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coding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is to find a set of basis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(atom)</a:t>
                </a:r>
                <a:r>
                  <a:rPr lang="vi-V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such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that we can represent an input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 linear combination of these basis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vectors</a:t>
                </a:r>
              </a:p>
              <a:p>
                <a:pPr lvl="2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3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vi-VN" sz="23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CBEB-050E-4350-ABC7-91555F678551}" type="datetime1">
              <a:rPr lang="en-US" smtClean="0"/>
              <a:t>11/15/2016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2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obtain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compact high-fidelity representation of the observed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uncover semantic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Such a sparse representation, if computed correctly,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naturally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encode semantic information about the image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dirty="0" smtClean="0">
                <a:cs typeface="Arial" panose="020B0604020202020204" pitchFamily="34" charset="0"/>
              </a:rPr>
              <a:t>Applications</a:t>
            </a:r>
          </a:p>
          <a:p>
            <a:pPr lvl="1"/>
            <a:r>
              <a:rPr lang="vi-VN" dirty="0" smtClean="0">
                <a:cs typeface="Arial" panose="020B0604020202020204" pitchFamily="34" charset="0"/>
              </a:rPr>
              <a:t>Image/video compression</a:t>
            </a:r>
          </a:p>
          <a:p>
            <a:pPr lvl="1"/>
            <a:r>
              <a:rPr lang="vi-VN" dirty="0" smtClean="0">
                <a:cs typeface="Arial" panose="020B0604020202020204" pitchFamily="34" charset="0"/>
              </a:rPr>
              <a:t>Image denosing/ restoration.</a:t>
            </a:r>
          </a:p>
          <a:p>
            <a:pPr lvl="1"/>
            <a:r>
              <a:rPr lang="vi-VN" dirty="0" smtClean="0">
                <a:cs typeface="Arial" panose="020B0604020202020204" pitchFamily="34" charset="0"/>
              </a:rPr>
              <a:t>Image classfication/ object </a:t>
            </a:r>
            <a:r>
              <a:rPr lang="vi-VN" dirty="0">
                <a:cs typeface="Arial" panose="020B0604020202020204" pitchFamily="34" charset="0"/>
              </a:rPr>
              <a:t>r</a:t>
            </a:r>
            <a:r>
              <a:rPr lang="vi-VN" dirty="0" smtClean="0">
                <a:cs typeface="Arial" panose="020B0604020202020204" pitchFamily="34" charset="0"/>
              </a:rPr>
              <a:t>ecognition </a:t>
            </a:r>
          </a:p>
          <a:p>
            <a:pPr lvl="1"/>
            <a:r>
              <a:rPr lang="vi-VN" dirty="0" smtClean="0">
                <a:cs typeface="Arial" panose="020B0604020202020204" pitchFamily="34" charset="0"/>
              </a:rPr>
              <a:t>Multi-target tracking.</a:t>
            </a:r>
          </a:p>
          <a:p>
            <a:pPr lvl="1"/>
            <a:r>
              <a:rPr lang="vi-VN" dirty="0" smtClean="0">
                <a:cs typeface="Arial" panose="020B0604020202020204" pitchFamily="34" charset="0"/>
              </a:rPr>
              <a:t>...</a:t>
            </a:r>
          </a:p>
          <a:p>
            <a:pPr lvl="1"/>
            <a:endParaRPr lang="vi-VN" dirty="0" smtClean="0">
              <a:cs typeface="Arial" panose="020B0604020202020204" pitchFamily="34" charset="0"/>
            </a:endParaRPr>
          </a:p>
          <a:p>
            <a:pPr lvl="1"/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7D27-D9BD-4BF3-BF62-38D6982E9940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5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Applications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0522" y="365125"/>
            <a:ext cx="5107437" cy="63274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0408" y="2245490"/>
            <a:ext cx="29258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Image denoising </a:t>
            </a:r>
          </a:p>
          <a:p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[J.Mairal 2008]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C4CB-469F-45E4-A024-7F3A25164E6B}" type="datetime1">
              <a:rPr lang="en-US" smtClean="0"/>
              <a:t>11/15/2016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2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Applications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809131"/>
            <a:ext cx="5216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Face Recognition [Wright 2009]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3537" y="3259454"/>
            <a:ext cx="7467600" cy="3390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47372" y="3178431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Test images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85473" y="3178142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Spare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8774" y="317382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Dictionary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24211" y="317382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Error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31089" y="2332351"/>
            <a:ext cx="10668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framework can handle errors due to occlusion and corruption uniformly by exploiting the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fact that these errors are often sparse with respect to the standard (pixel) basis.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4D9C-2991-4FA5-B4D9-28AC99FF918B}" type="datetime1">
              <a:rPr lang="en-US" smtClean="0"/>
              <a:t>11/15/2016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1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Multi-target tracking</a:t>
            </a:r>
          </a:p>
          <a:p>
            <a:pPr marL="0" indent="0">
              <a:buNone/>
            </a:pP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goal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multi-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tracking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to track the targets, draw their trajectories by maintaining the identity in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video sequence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2B17-99B3-4C41-BF4C-34EC3EE7AF19}" type="datetime1">
              <a:rPr lang="en-US" smtClean="0"/>
              <a:t>11/15/2016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2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6557" y="1201917"/>
            <a:ext cx="8738885" cy="52509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41346" y="6452886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Result from [Fagot-Bouquet 2015]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0E0F-C02A-4932-BD27-5EC7475AAEE4}" type="datetime1">
              <a:rPr lang="en-US" smtClean="0"/>
              <a:t>11/15/2016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3059</TotalTime>
  <Words>1134</Words>
  <Application>Microsoft Office PowerPoint</Application>
  <PresentationFormat>Widescreen</PresentationFormat>
  <Paragraphs>282</Paragraphs>
  <Slides>31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Symbol</vt:lpstr>
      <vt:lpstr>Tahoma</vt:lpstr>
      <vt:lpstr>Times New Roman</vt:lpstr>
      <vt:lpstr>Office Theme</vt:lpstr>
      <vt:lpstr>Equation</vt:lpstr>
      <vt:lpstr>משוואה</vt:lpstr>
      <vt:lpstr>Parallelization of Sparse Coding &amp; Dictionary Learning</vt:lpstr>
      <vt:lpstr>Contents</vt:lpstr>
      <vt:lpstr>Sparse Coding</vt:lpstr>
      <vt:lpstr>Sparse Coding</vt:lpstr>
      <vt:lpstr>Applications</vt:lpstr>
      <vt:lpstr>Applications</vt:lpstr>
      <vt:lpstr>Applications</vt:lpstr>
      <vt:lpstr>Applications</vt:lpstr>
      <vt:lpstr>Applications</vt:lpstr>
      <vt:lpstr>Sparse Coding</vt:lpstr>
      <vt:lpstr>Sparse Approximation</vt:lpstr>
      <vt:lpstr>Sparse Coding</vt:lpstr>
      <vt:lpstr>Sparse Coding</vt:lpstr>
      <vt:lpstr>Matching Pursuit Algorithms</vt:lpstr>
      <vt:lpstr>Matching Pursuit Algorithms</vt:lpstr>
      <vt:lpstr>Matching Pursuit Algorithms</vt:lpstr>
      <vt:lpstr>Dictionary Learning</vt:lpstr>
      <vt:lpstr>K-SVD algorithm</vt:lpstr>
      <vt:lpstr>K-SVD algorithm</vt:lpstr>
      <vt:lpstr>K-SVD algorithm</vt:lpstr>
      <vt:lpstr>K-SVD algorithm</vt:lpstr>
      <vt:lpstr>K-SVD algorithm</vt:lpstr>
      <vt:lpstr>K-SVD algorithm</vt:lpstr>
      <vt:lpstr>K-SVD algorithm</vt:lpstr>
      <vt:lpstr>K-SVD algorithm</vt:lpstr>
      <vt:lpstr>K-SVD algorithm</vt:lpstr>
      <vt:lpstr>K-SVD algorithm</vt:lpstr>
      <vt:lpstr>Challenges for parallelization</vt:lpstr>
      <vt:lpstr>Challenges for parallelization</vt:lpstr>
      <vt:lpstr>Implementation</vt:lpstr>
      <vt:lpstr>References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</dc:creator>
  <cp:lastModifiedBy>Manh</cp:lastModifiedBy>
  <cp:revision>383</cp:revision>
  <dcterms:created xsi:type="dcterms:W3CDTF">2016-11-13T04:17:57Z</dcterms:created>
  <dcterms:modified xsi:type="dcterms:W3CDTF">2016-11-15T22:02:33Z</dcterms:modified>
</cp:coreProperties>
</file>